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78" r:id="rId1"/>
  </p:sldMasterIdLst>
  <p:notesMasterIdLst>
    <p:notesMasterId r:id="rId25"/>
  </p:notesMasterIdLst>
  <p:sldIdLst>
    <p:sldId id="322" r:id="rId2"/>
    <p:sldId id="311" r:id="rId3"/>
    <p:sldId id="312" r:id="rId4"/>
    <p:sldId id="318" r:id="rId5"/>
    <p:sldId id="313" r:id="rId6"/>
    <p:sldId id="314" r:id="rId7"/>
    <p:sldId id="319" r:id="rId8"/>
    <p:sldId id="315" r:id="rId9"/>
    <p:sldId id="309" r:id="rId10"/>
    <p:sldId id="293" r:id="rId11"/>
    <p:sldId id="316" r:id="rId12"/>
    <p:sldId id="317" r:id="rId13"/>
    <p:sldId id="298" r:id="rId14"/>
    <p:sldId id="324" r:id="rId15"/>
    <p:sldId id="300" r:id="rId16"/>
    <p:sldId id="304" r:id="rId17"/>
    <p:sldId id="305" r:id="rId18"/>
    <p:sldId id="306" r:id="rId19"/>
    <p:sldId id="307" r:id="rId20"/>
    <p:sldId id="303" r:id="rId21"/>
    <p:sldId id="320" r:id="rId22"/>
    <p:sldId id="321" r:id="rId23"/>
    <p:sldId id="30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5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92" autoAdjust="0"/>
    <p:restoredTop sz="94660"/>
  </p:normalViewPr>
  <p:slideViewPr>
    <p:cSldViewPr snapToGrid="0">
      <p:cViewPr varScale="1">
        <p:scale>
          <a:sx n="135" d="100"/>
          <a:sy n="135" d="100"/>
        </p:scale>
        <p:origin x="156" y="3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1C28D8-13B6-41C3-9F5F-0284C569C6F1}" type="datetimeFigureOut">
              <a:rPr kumimoji="1" lang="ja-JP" altLang="en-US" smtClean="0"/>
              <a:t>2024/6/9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D2F5C4-CB40-44D3-9C89-5ECCD9AB4B5C}" type="slidenum">
              <a:rPr kumimoji="1" lang="ja-JP" altLang="en-US" smtClean="0"/>
              <a:t>‹#›</a:t>
            </a:fld>
            <a:endParaRPr kumimoji="1" lang="ja-JP" altLang="en-US"/>
          </a:p>
        </p:txBody>
      </p:sp>
    </p:spTree>
    <p:extLst>
      <p:ext uri="{BB962C8B-B14F-4D97-AF65-F5344CB8AC3E}">
        <p14:creationId xmlns:p14="http://schemas.microsoft.com/office/powerpoint/2010/main" val="363809620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8D2F5C4-CB40-44D3-9C89-5ECCD9AB4B5C}" type="slidenum">
              <a:rPr kumimoji="1" lang="ja-JP" altLang="en-US" smtClean="0"/>
              <a:t>2</a:t>
            </a:fld>
            <a:endParaRPr kumimoji="1" lang="ja-JP" altLang="en-US"/>
          </a:p>
        </p:txBody>
      </p:sp>
    </p:spTree>
    <p:extLst>
      <p:ext uri="{BB962C8B-B14F-4D97-AF65-F5344CB8AC3E}">
        <p14:creationId xmlns:p14="http://schemas.microsoft.com/office/powerpoint/2010/main" val="3223227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8D2F5C4-CB40-44D3-9C89-5ECCD9AB4B5C}" type="slidenum">
              <a:rPr kumimoji="1" lang="ja-JP" altLang="en-US" smtClean="0"/>
              <a:t>12</a:t>
            </a:fld>
            <a:endParaRPr kumimoji="1" lang="ja-JP" altLang="en-US"/>
          </a:p>
        </p:txBody>
      </p:sp>
    </p:spTree>
    <p:extLst>
      <p:ext uri="{BB962C8B-B14F-4D97-AF65-F5344CB8AC3E}">
        <p14:creationId xmlns:p14="http://schemas.microsoft.com/office/powerpoint/2010/main" val="24765725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8D2F5C4-CB40-44D3-9C89-5ECCD9AB4B5C}" type="slidenum">
              <a:rPr kumimoji="1" lang="ja-JP" altLang="en-US" smtClean="0"/>
              <a:t>13</a:t>
            </a:fld>
            <a:endParaRPr kumimoji="1" lang="ja-JP" altLang="en-US"/>
          </a:p>
        </p:txBody>
      </p:sp>
    </p:spTree>
    <p:extLst>
      <p:ext uri="{BB962C8B-B14F-4D97-AF65-F5344CB8AC3E}">
        <p14:creationId xmlns:p14="http://schemas.microsoft.com/office/powerpoint/2010/main" val="10946425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8D2F5C4-CB40-44D3-9C89-5ECCD9AB4B5C}" type="slidenum">
              <a:rPr kumimoji="1" lang="ja-JP" altLang="en-US" smtClean="0"/>
              <a:t>14</a:t>
            </a:fld>
            <a:endParaRPr kumimoji="1" lang="ja-JP" altLang="en-US"/>
          </a:p>
        </p:txBody>
      </p:sp>
    </p:spTree>
    <p:extLst>
      <p:ext uri="{BB962C8B-B14F-4D97-AF65-F5344CB8AC3E}">
        <p14:creationId xmlns:p14="http://schemas.microsoft.com/office/powerpoint/2010/main" val="12856840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8D2F5C4-CB40-44D3-9C89-5ECCD9AB4B5C}" type="slidenum">
              <a:rPr kumimoji="1" lang="ja-JP" altLang="en-US" smtClean="0"/>
              <a:t>19</a:t>
            </a:fld>
            <a:endParaRPr kumimoji="1" lang="ja-JP" altLang="en-US"/>
          </a:p>
        </p:txBody>
      </p:sp>
    </p:spTree>
    <p:extLst>
      <p:ext uri="{BB962C8B-B14F-4D97-AF65-F5344CB8AC3E}">
        <p14:creationId xmlns:p14="http://schemas.microsoft.com/office/powerpoint/2010/main" val="2906663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8D2F5C4-CB40-44D3-9C89-5ECCD9AB4B5C}" type="slidenum">
              <a:rPr kumimoji="1" lang="ja-JP" altLang="en-US" smtClean="0"/>
              <a:t>20</a:t>
            </a:fld>
            <a:endParaRPr kumimoji="1" lang="ja-JP" altLang="en-US"/>
          </a:p>
        </p:txBody>
      </p:sp>
    </p:spTree>
    <p:extLst>
      <p:ext uri="{BB962C8B-B14F-4D97-AF65-F5344CB8AC3E}">
        <p14:creationId xmlns:p14="http://schemas.microsoft.com/office/powerpoint/2010/main" val="519825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8D2F5C4-CB40-44D3-9C89-5ECCD9AB4B5C}" type="slidenum">
              <a:rPr kumimoji="1" lang="ja-JP" altLang="en-US" smtClean="0"/>
              <a:t>3</a:t>
            </a:fld>
            <a:endParaRPr kumimoji="1" lang="ja-JP" altLang="en-US"/>
          </a:p>
        </p:txBody>
      </p:sp>
    </p:spTree>
    <p:extLst>
      <p:ext uri="{BB962C8B-B14F-4D97-AF65-F5344CB8AC3E}">
        <p14:creationId xmlns:p14="http://schemas.microsoft.com/office/powerpoint/2010/main" val="368657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8D2F5C4-CB40-44D3-9C89-5ECCD9AB4B5C}" type="slidenum">
              <a:rPr kumimoji="1" lang="ja-JP" altLang="en-US" smtClean="0"/>
              <a:t>4</a:t>
            </a:fld>
            <a:endParaRPr kumimoji="1" lang="ja-JP" altLang="en-US"/>
          </a:p>
        </p:txBody>
      </p:sp>
    </p:spTree>
    <p:extLst>
      <p:ext uri="{BB962C8B-B14F-4D97-AF65-F5344CB8AC3E}">
        <p14:creationId xmlns:p14="http://schemas.microsoft.com/office/powerpoint/2010/main" val="3820139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8D2F5C4-CB40-44D3-9C89-5ECCD9AB4B5C}" type="slidenum">
              <a:rPr kumimoji="1" lang="ja-JP" altLang="en-US" smtClean="0"/>
              <a:t>5</a:t>
            </a:fld>
            <a:endParaRPr kumimoji="1" lang="ja-JP" altLang="en-US"/>
          </a:p>
        </p:txBody>
      </p:sp>
    </p:spTree>
    <p:extLst>
      <p:ext uri="{BB962C8B-B14F-4D97-AF65-F5344CB8AC3E}">
        <p14:creationId xmlns:p14="http://schemas.microsoft.com/office/powerpoint/2010/main" val="1427207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8D2F5C4-CB40-44D3-9C89-5ECCD9AB4B5C}" type="slidenum">
              <a:rPr kumimoji="1" lang="ja-JP" altLang="en-US" smtClean="0"/>
              <a:t>6</a:t>
            </a:fld>
            <a:endParaRPr kumimoji="1" lang="ja-JP" altLang="en-US"/>
          </a:p>
        </p:txBody>
      </p:sp>
    </p:spTree>
    <p:extLst>
      <p:ext uri="{BB962C8B-B14F-4D97-AF65-F5344CB8AC3E}">
        <p14:creationId xmlns:p14="http://schemas.microsoft.com/office/powerpoint/2010/main" val="1428865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8D2F5C4-CB40-44D3-9C89-5ECCD9AB4B5C}" type="slidenum">
              <a:rPr kumimoji="1" lang="ja-JP" altLang="en-US" smtClean="0"/>
              <a:t>7</a:t>
            </a:fld>
            <a:endParaRPr kumimoji="1" lang="ja-JP" altLang="en-US"/>
          </a:p>
        </p:txBody>
      </p:sp>
    </p:spTree>
    <p:extLst>
      <p:ext uri="{BB962C8B-B14F-4D97-AF65-F5344CB8AC3E}">
        <p14:creationId xmlns:p14="http://schemas.microsoft.com/office/powerpoint/2010/main" val="2952506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8D2F5C4-CB40-44D3-9C89-5ECCD9AB4B5C}" type="slidenum">
              <a:rPr kumimoji="1" lang="ja-JP" altLang="en-US" smtClean="0"/>
              <a:t>8</a:t>
            </a:fld>
            <a:endParaRPr kumimoji="1" lang="ja-JP" altLang="en-US"/>
          </a:p>
        </p:txBody>
      </p:sp>
    </p:spTree>
    <p:extLst>
      <p:ext uri="{BB962C8B-B14F-4D97-AF65-F5344CB8AC3E}">
        <p14:creationId xmlns:p14="http://schemas.microsoft.com/office/powerpoint/2010/main" val="1050461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8D2F5C4-CB40-44D3-9C89-5ECCD9AB4B5C}" type="slidenum">
              <a:rPr kumimoji="1" lang="ja-JP" altLang="en-US" smtClean="0"/>
              <a:t>9</a:t>
            </a:fld>
            <a:endParaRPr kumimoji="1" lang="ja-JP" altLang="en-US"/>
          </a:p>
        </p:txBody>
      </p:sp>
    </p:spTree>
    <p:extLst>
      <p:ext uri="{BB962C8B-B14F-4D97-AF65-F5344CB8AC3E}">
        <p14:creationId xmlns:p14="http://schemas.microsoft.com/office/powerpoint/2010/main" val="1050461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8D2F5C4-CB40-44D3-9C89-5ECCD9AB4B5C}" type="slidenum">
              <a:rPr kumimoji="1" lang="ja-JP" altLang="en-US" smtClean="0"/>
              <a:t>11</a:t>
            </a:fld>
            <a:endParaRPr kumimoji="1" lang="ja-JP" altLang="en-US"/>
          </a:p>
        </p:txBody>
      </p:sp>
    </p:spTree>
    <p:extLst>
      <p:ext uri="{BB962C8B-B14F-4D97-AF65-F5344CB8AC3E}">
        <p14:creationId xmlns:p14="http://schemas.microsoft.com/office/powerpoint/2010/main" val="4041618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ja-JP" altLang="en-US"/>
              <a:t>マスター タイトルの書式設定</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B8625E62-B904-4691-B75E-EC1C32885285}" type="datetime1">
              <a:rPr kumimoji="1" lang="ja-JP" altLang="en-US" smtClean="0"/>
              <a:t>2024/6/9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E27E2812-4560-4165-A7C7-9C013F955547}" type="slidenum">
              <a:rPr kumimoji="1" lang="ja-JP" altLang="en-US" smtClean="0"/>
              <a:t>‹#›</a:t>
            </a:fld>
            <a:endParaRPr kumimoji="1" lang="ja-JP" altLang="en-US"/>
          </a:p>
        </p:txBody>
      </p:sp>
    </p:spTree>
    <p:extLst>
      <p:ext uri="{BB962C8B-B14F-4D97-AF65-F5344CB8AC3E}">
        <p14:creationId xmlns:p14="http://schemas.microsoft.com/office/powerpoint/2010/main" val="1206677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A4C87007-2A40-4EFC-90A3-258EFA3C1001}" type="datetime1">
              <a:rPr kumimoji="1" lang="ja-JP" altLang="en-US" smtClean="0"/>
              <a:t>2024/6/9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27E2812-4560-4165-A7C7-9C013F955547}" type="slidenum">
              <a:rPr kumimoji="1" lang="ja-JP" altLang="en-US" smtClean="0"/>
              <a:t>‹#›</a:t>
            </a:fld>
            <a:endParaRPr kumimoji="1" lang="ja-JP" altLang="en-US"/>
          </a:p>
        </p:txBody>
      </p:sp>
    </p:spTree>
    <p:extLst>
      <p:ext uri="{BB962C8B-B14F-4D97-AF65-F5344CB8AC3E}">
        <p14:creationId xmlns:p14="http://schemas.microsoft.com/office/powerpoint/2010/main" val="3646075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ja-JP" altLang="en-US"/>
              <a:t>マスター タイトルの書式設定</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FE0D7FF-9203-4AA3-90FD-622674A14F90}" type="datetime1">
              <a:rPr kumimoji="1" lang="ja-JP" altLang="en-US" smtClean="0"/>
              <a:t>2024/6/9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27E2812-4560-4165-A7C7-9C013F955547}" type="slidenum">
              <a:rPr kumimoji="1" lang="ja-JP" altLang="en-US" smtClean="0"/>
              <a:t>‹#›</a:t>
            </a:fld>
            <a:endParaRPr kumimoji="1" lang="ja-JP" alt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135503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a:t>
            </a:r>
          </a:p>
        </p:txBody>
      </p:sp>
      <p:sp>
        <p:nvSpPr>
          <p:cNvPr id="5" name="Date Placeholder 4"/>
          <p:cNvSpPr>
            <a:spLocks noGrp="1"/>
          </p:cNvSpPr>
          <p:nvPr>
            <p:ph type="dt" sz="half" idx="10"/>
          </p:nvPr>
        </p:nvSpPr>
        <p:spPr/>
        <p:txBody>
          <a:bodyPr/>
          <a:lstStyle/>
          <a:p>
            <a:fld id="{D2D6E4D3-BEDB-4F35-876B-5B9AA41BFB5B}" type="datetime1">
              <a:rPr kumimoji="1" lang="ja-JP" altLang="en-US" smtClean="0"/>
              <a:t>2024/6/9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27E2812-4560-4165-A7C7-9C013F955547}" type="slidenum">
              <a:rPr kumimoji="1" lang="ja-JP" altLang="en-US" smtClean="0"/>
              <a:t>‹#›</a:t>
            </a:fld>
            <a:endParaRPr kumimoji="1" lang="ja-JP" altLang="en-US"/>
          </a:p>
        </p:txBody>
      </p:sp>
    </p:spTree>
    <p:extLst>
      <p:ext uri="{BB962C8B-B14F-4D97-AF65-F5344CB8AC3E}">
        <p14:creationId xmlns:p14="http://schemas.microsoft.com/office/powerpoint/2010/main" val="7627166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ja-JP" altLang="en-US"/>
              <a:t>マスター タイトルの書式設定</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a:t>
            </a:r>
          </a:p>
        </p:txBody>
      </p:sp>
      <p:sp>
        <p:nvSpPr>
          <p:cNvPr id="5" name="Date Placeholder 4"/>
          <p:cNvSpPr>
            <a:spLocks noGrp="1"/>
          </p:cNvSpPr>
          <p:nvPr>
            <p:ph type="dt" sz="half" idx="10"/>
          </p:nvPr>
        </p:nvSpPr>
        <p:spPr/>
        <p:txBody>
          <a:bodyPr/>
          <a:lstStyle/>
          <a:p>
            <a:fld id="{2ACD896E-FC14-4F25-BC47-18ABAEA9E1FE}" type="datetime1">
              <a:rPr kumimoji="1" lang="ja-JP" altLang="en-US" smtClean="0"/>
              <a:t>2024/6/9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27E2812-4560-4165-A7C7-9C013F955547}" type="slidenum">
              <a:rPr kumimoji="1" lang="ja-JP" altLang="en-US" smtClean="0"/>
              <a:t>‹#›</a:t>
            </a:fld>
            <a:endParaRPr kumimoji="1" lang="ja-JP" alt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5888257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ja-JP" altLang="en-US"/>
              <a:t>マスター タイトルの書式設定</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a:t>
            </a:r>
          </a:p>
        </p:txBody>
      </p:sp>
      <p:sp>
        <p:nvSpPr>
          <p:cNvPr id="5" name="Date Placeholder 4"/>
          <p:cNvSpPr>
            <a:spLocks noGrp="1"/>
          </p:cNvSpPr>
          <p:nvPr>
            <p:ph type="dt" sz="half" idx="10"/>
          </p:nvPr>
        </p:nvSpPr>
        <p:spPr/>
        <p:txBody>
          <a:bodyPr/>
          <a:lstStyle/>
          <a:p>
            <a:fld id="{54FC701B-2185-4987-B8E2-5507664B65F4}" type="datetime1">
              <a:rPr kumimoji="1" lang="ja-JP" altLang="en-US" smtClean="0"/>
              <a:t>2024/6/9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27E2812-4560-4165-A7C7-9C013F955547}" type="slidenum">
              <a:rPr kumimoji="1" lang="ja-JP" altLang="en-US" smtClean="0"/>
              <a:t>‹#›</a:t>
            </a:fld>
            <a:endParaRPr kumimoji="1" lang="ja-JP" altLang="en-US"/>
          </a:p>
        </p:txBody>
      </p:sp>
    </p:spTree>
    <p:extLst>
      <p:ext uri="{BB962C8B-B14F-4D97-AF65-F5344CB8AC3E}">
        <p14:creationId xmlns:p14="http://schemas.microsoft.com/office/powerpoint/2010/main" val="4240764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FB4CDED-9617-418F-B546-D66B9BB6C35E}" type="datetime1">
              <a:rPr kumimoji="1" lang="ja-JP" altLang="en-US" smtClean="0"/>
              <a:t>2024/6/9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27E2812-4560-4165-A7C7-9C013F955547}" type="slidenum">
              <a:rPr kumimoji="1" lang="ja-JP" altLang="en-US" smtClean="0"/>
              <a:t>‹#›</a:t>
            </a:fld>
            <a:endParaRPr kumimoji="1" lang="ja-JP" altLang="en-US"/>
          </a:p>
        </p:txBody>
      </p:sp>
    </p:spTree>
    <p:extLst>
      <p:ext uri="{BB962C8B-B14F-4D97-AF65-F5344CB8AC3E}">
        <p14:creationId xmlns:p14="http://schemas.microsoft.com/office/powerpoint/2010/main" val="41620883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5635D40-962A-46D7-8037-3F2900B5EB4D}" type="datetime1">
              <a:rPr kumimoji="1" lang="ja-JP" altLang="en-US" smtClean="0"/>
              <a:t>2024/6/9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27E2812-4560-4165-A7C7-9C013F955547}" type="slidenum">
              <a:rPr kumimoji="1" lang="ja-JP" altLang="en-US" smtClean="0"/>
              <a:t>‹#›</a:t>
            </a:fld>
            <a:endParaRPr kumimoji="1" lang="ja-JP" altLang="en-US"/>
          </a:p>
        </p:txBody>
      </p:sp>
    </p:spTree>
    <p:extLst>
      <p:ext uri="{BB962C8B-B14F-4D97-AF65-F5344CB8AC3E}">
        <p14:creationId xmlns:p14="http://schemas.microsoft.com/office/powerpoint/2010/main" val="2333937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ja-JP" altLang="en-US"/>
              <a:t>マスター タイトルの書式設定</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41DA9A2-8356-4FFD-B66A-E38811049858}" type="datetime1">
              <a:rPr kumimoji="1" lang="ja-JP" altLang="en-US" smtClean="0"/>
              <a:t>2024/6/9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27E2812-4560-4165-A7C7-9C013F955547}" type="slidenum">
              <a:rPr kumimoji="1" lang="ja-JP" altLang="en-US" smtClean="0"/>
              <a:t>‹#›</a:t>
            </a:fld>
            <a:endParaRPr kumimoji="1" lang="ja-JP" altLang="en-US"/>
          </a:p>
        </p:txBody>
      </p:sp>
    </p:spTree>
    <p:extLst>
      <p:ext uri="{BB962C8B-B14F-4D97-AF65-F5344CB8AC3E}">
        <p14:creationId xmlns:p14="http://schemas.microsoft.com/office/powerpoint/2010/main" val="3620019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9DDE8989-88B8-4869-97D9-547531F13E13}" type="datetime1">
              <a:rPr kumimoji="1" lang="ja-JP" altLang="en-US" smtClean="0"/>
              <a:t>2024/6/9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27E2812-4560-4165-A7C7-9C013F955547}" type="slidenum">
              <a:rPr kumimoji="1" lang="ja-JP" altLang="en-US" smtClean="0"/>
              <a:t>‹#›</a:t>
            </a:fld>
            <a:endParaRPr kumimoji="1" lang="ja-JP" altLang="en-US"/>
          </a:p>
        </p:txBody>
      </p:sp>
    </p:spTree>
    <p:extLst>
      <p:ext uri="{BB962C8B-B14F-4D97-AF65-F5344CB8AC3E}">
        <p14:creationId xmlns:p14="http://schemas.microsoft.com/office/powerpoint/2010/main" val="4199002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81EC4031-B949-4300-AB3E-1551426E8631}" type="datetime1">
              <a:rPr kumimoji="1" lang="ja-JP" altLang="en-US" smtClean="0"/>
              <a:t>2024/6/9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E27E2812-4560-4165-A7C7-9C013F955547}" type="slidenum">
              <a:rPr kumimoji="1" lang="ja-JP" altLang="en-US" smtClean="0"/>
              <a:t>‹#›</a:t>
            </a:fld>
            <a:endParaRPr kumimoji="1" lang="ja-JP" altLang="en-US"/>
          </a:p>
        </p:txBody>
      </p:sp>
    </p:spTree>
    <p:extLst>
      <p:ext uri="{BB962C8B-B14F-4D97-AF65-F5344CB8AC3E}">
        <p14:creationId xmlns:p14="http://schemas.microsoft.com/office/powerpoint/2010/main" val="34425863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F39E755E-A59D-4634-B604-E9BB568B1156}" type="datetime1">
              <a:rPr kumimoji="1" lang="ja-JP" altLang="en-US" smtClean="0"/>
              <a:t>2024/6/9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E27E2812-4560-4165-A7C7-9C013F955547}" type="slidenum">
              <a:rPr kumimoji="1" lang="ja-JP" altLang="en-US" smtClean="0"/>
              <a:t>‹#›</a:t>
            </a:fld>
            <a:endParaRPr kumimoji="1" lang="ja-JP" altLang="en-US"/>
          </a:p>
        </p:txBody>
      </p:sp>
    </p:spTree>
    <p:extLst>
      <p:ext uri="{BB962C8B-B14F-4D97-AF65-F5344CB8AC3E}">
        <p14:creationId xmlns:p14="http://schemas.microsoft.com/office/powerpoint/2010/main" val="2429803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61DA38B3-7601-4256-ABFE-386B92B0EDB5}" type="datetime1">
              <a:rPr kumimoji="1" lang="ja-JP" altLang="en-US" smtClean="0"/>
              <a:t>2024/6/9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E27E2812-4560-4165-A7C7-9C013F955547}" type="slidenum">
              <a:rPr kumimoji="1" lang="ja-JP" altLang="en-US" smtClean="0"/>
              <a:t>‹#›</a:t>
            </a:fld>
            <a:endParaRPr kumimoji="1" lang="ja-JP" altLang="en-US"/>
          </a:p>
        </p:txBody>
      </p:sp>
    </p:spTree>
    <p:extLst>
      <p:ext uri="{BB962C8B-B14F-4D97-AF65-F5344CB8AC3E}">
        <p14:creationId xmlns:p14="http://schemas.microsoft.com/office/powerpoint/2010/main" val="2606481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28ED6D-8A94-4DBA-8EF2-284D1A467CE8}" type="datetime1">
              <a:rPr kumimoji="1" lang="ja-JP" altLang="en-US" smtClean="0"/>
              <a:t>2024/6/9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E27E2812-4560-4165-A7C7-9C013F955547}" type="slidenum">
              <a:rPr kumimoji="1" lang="ja-JP" altLang="en-US" smtClean="0"/>
              <a:t>‹#›</a:t>
            </a:fld>
            <a:endParaRPr kumimoji="1" lang="ja-JP" altLang="en-US"/>
          </a:p>
        </p:txBody>
      </p:sp>
    </p:spTree>
    <p:extLst>
      <p:ext uri="{BB962C8B-B14F-4D97-AF65-F5344CB8AC3E}">
        <p14:creationId xmlns:p14="http://schemas.microsoft.com/office/powerpoint/2010/main" val="1664513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ja-JP" altLang="en-US"/>
              <a:t>マスター タイトルの書式設定</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27B0317-28AF-43C5-8944-AADFA89E0149}" type="datetime1">
              <a:rPr kumimoji="1" lang="ja-JP" altLang="en-US" smtClean="0"/>
              <a:t>2024/6/9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E27E2812-4560-4165-A7C7-9C013F955547}" type="slidenum">
              <a:rPr kumimoji="1" lang="ja-JP" altLang="en-US" smtClean="0"/>
              <a:t>‹#›</a:t>
            </a:fld>
            <a:endParaRPr kumimoji="1" lang="ja-JP" altLang="en-US"/>
          </a:p>
        </p:txBody>
      </p:sp>
    </p:spTree>
    <p:extLst>
      <p:ext uri="{BB962C8B-B14F-4D97-AF65-F5344CB8AC3E}">
        <p14:creationId xmlns:p14="http://schemas.microsoft.com/office/powerpoint/2010/main" val="23402778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78D023C-C4FA-4CE8-B5BE-6798898EE377}" type="datetime1">
              <a:rPr kumimoji="1" lang="ja-JP" altLang="en-US" smtClean="0"/>
              <a:t>2024/6/9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27E2812-4560-4165-A7C7-9C013F955547}" type="slidenum">
              <a:rPr kumimoji="1" lang="ja-JP" altLang="en-US" smtClean="0"/>
              <a:t>‹#›</a:t>
            </a:fld>
            <a:endParaRPr kumimoji="1" lang="ja-JP" altLang="en-US"/>
          </a:p>
        </p:txBody>
      </p:sp>
    </p:spTree>
    <p:extLst>
      <p:ext uri="{BB962C8B-B14F-4D97-AF65-F5344CB8AC3E}">
        <p14:creationId xmlns:p14="http://schemas.microsoft.com/office/powerpoint/2010/main" val="1831682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99567159-F4A8-4352-915B-DDBEFEF4A4D6}" type="datetime1">
              <a:rPr kumimoji="1" lang="ja-JP" altLang="en-US" smtClean="0"/>
              <a:t>2024/6/9</a:t>
            </a:fld>
            <a:endParaRPr kumimoji="1" lang="ja-JP" alt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E27E2812-4560-4165-A7C7-9C013F955547}" type="slidenum">
              <a:rPr kumimoji="1" lang="ja-JP" altLang="en-US" smtClean="0"/>
              <a:t>‹#›</a:t>
            </a:fld>
            <a:endParaRPr kumimoji="1" lang="ja-JP" altLang="en-US"/>
          </a:p>
        </p:txBody>
      </p:sp>
    </p:spTree>
    <p:extLst>
      <p:ext uri="{BB962C8B-B14F-4D97-AF65-F5344CB8AC3E}">
        <p14:creationId xmlns:p14="http://schemas.microsoft.com/office/powerpoint/2010/main" val="179697408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Lst>
  <p:hf hdr="0" ftr="0" dt="0"/>
  <p:txStyles>
    <p:titleStyle>
      <a:lvl1pPr algn="l" defTabSz="457200" rtl="0" eaLnBrk="1" latinLnBrk="0" hangingPunct="1">
        <a:spcBef>
          <a:spcPct val="0"/>
        </a:spcBef>
        <a:buNone/>
        <a:defRPr kumimoji="1" sz="36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hyperlink" Target="https://www.microsoft.com/en-au/download/details.aspx?id=30679"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github.com/110-kenichi/mame/release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110-kenichi/mame/blob/master/docs/MAmidiMEmo/Manual.pdf"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www.tobias-erichsen.de/software/loopmidi.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webmidiaudio.com/npage501.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03992-95A6-A859-B51B-EFB81165A67D}"/>
              </a:ext>
            </a:extLst>
          </p:cNvPr>
          <p:cNvSpPr>
            <a:spLocks noGrp="1"/>
          </p:cNvSpPr>
          <p:nvPr>
            <p:ph type="ctrTitle"/>
          </p:nvPr>
        </p:nvSpPr>
        <p:spPr/>
        <p:txBody>
          <a:bodyPr>
            <a:normAutofit fontScale="90000"/>
          </a:bodyPr>
          <a:lstStyle/>
          <a:p>
            <a:r>
              <a:rPr lang="en-US" altLang="ja-JP" dirty="0" err="1"/>
              <a:t>MAmidiMEmo</a:t>
            </a:r>
            <a:br>
              <a:rPr lang="en-US" altLang="ja-JP" dirty="0"/>
            </a:br>
            <a:r>
              <a:rPr lang="ja-JP" altLang="en-US" dirty="0"/>
              <a:t>オペレーションマニュアル</a:t>
            </a:r>
            <a:br>
              <a:rPr lang="en-US" altLang="ja-JP"/>
            </a:br>
            <a:r>
              <a:rPr lang="en-US" altLang="ja-JP"/>
              <a:t>VSIF - MD</a:t>
            </a:r>
            <a:r>
              <a:rPr lang="ja-JP" altLang="en-US" dirty="0"/>
              <a:t>編</a:t>
            </a:r>
            <a:endParaRPr kumimoji="1" lang="ja-JP" altLang="en-US" dirty="0"/>
          </a:p>
        </p:txBody>
      </p:sp>
      <p:sp>
        <p:nvSpPr>
          <p:cNvPr id="3" name="字幕 2">
            <a:extLst>
              <a:ext uri="{FF2B5EF4-FFF2-40B4-BE49-F238E27FC236}">
                <a16:creationId xmlns:a16="http://schemas.microsoft.com/office/drawing/2014/main" id="{FAA8A483-4B38-3735-4D06-039ABFB4E5E8}"/>
              </a:ext>
            </a:extLst>
          </p:cNvPr>
          <p:cNvSpPr>
            <a:spLocks noGrp="1"/>
          </p:cNvSpPr>
          <p:nvPr>
            <p:ph type="subTitle" idx="1"/>
          </p:nvPr>
        </p:nvSpPr>
        <p:spPr/>
        <p:txBody>
          <a:bodyPr/>
          <a:lstStyle/>
          <a:p>
            <a:r>
              <a:rPr kumimoji="1" lang="en-US" altLang="ja-JP" dirty="0"/>
              <a:t>V1.0.0</a:t>
            </a:r>
            <a:endParaRPr kumimoji="1" lang="ja-JP" altLang="en-US" dirty="0"/>
          </a:p>
        </p:txBody>
      </p:sp>
    </p:spTree>
    <p:extLst>
      <p:ext uri="{BB962C8B-B14F-4D97-AF65-F5344CB8AC3E}">
        <p14:creationId xmlns:p14="http://schemas.microsoft.com/office/powerpoint/2010/main" val="11700809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D07575-3F55-94DA-5345-8E904F8DF1AC}"/>
              </a:ext>
            </a:extLst>
          </p:cNvPr>
          <p:cNvSpPr>
            <a:spLocks noGrp="1"/>
          </p:cNvSpPr>
          <p:nvPr>
            <p:ph type="title"/>
          </p:nvPr>
        </p:nvSpPr>
        <p:spPr/>
        <p:txBody>
          <a:bodyPr/>
          <a:lstStyle/>
          <a:p>
            <a:r>
              <a:rPr lang="en-US" altLang="ja-JP" dirty="0"/>
              <a:t>DAW</a:t>
            </a:r>
            <a:r>
              <a:rPr lang="ja-JP" altLang="en-US" dirty="0"/>
              <a:t>で</a:t>
            </a:r>
            <a:r>
              <a:rPr lang="en-US" altLang="ja-JP" dirty="0" err="1"/>
              <a:t>MAmi</a:t>
            </a:r>
            <a:r>
              <a:rPr lang="ja-JP" altLang="en-US" dirty="0"/>
              <a:t>を</a:t>
            </a:r>
            <a:r>
              <a:rPr lang="en-US" altLang="ja-JP" dirty="0"/>
              <a:t>MIDI</a:t>
            </a:r>
            <a:r>
              <a:rPr lang="ja-JP" altLang="en-US" dirty="0"/>
              <a:t>楽器として登録する</a:t>
            </a:r>
            <a:endParaRPr kumimoji="1" lang="ja-JP" altLang="en-US" dirty="0"/>
          </a:p>
        </p:txBody>
      </p:sp>
      <p:pic>
        <p:nvPicPr>
          <p:cNvPr id="6" name="コンテンツ プレースホルダー 5">
            <a:extLst>
              <a:ext uri="{FF2B5EF4-FFF2-40B4-BE49-F238E27FC236}">
                <a16:creationId xmlns:a16="http://schemas.microsoft.com/office/drawing/2014/main" id="{0BD8267E-50AA-0E7C-6687-04C1C6C9DC81}"/>
              </a:ext>
            </a:extLst>
          </p:cNvPr>
          <p:cNvPicPr>
            <a:picLocks noGrp="1" noChangeAspect="1"/>
          </p:cNvPicPr>
          <p:nvPr>
            <p:ph idx="1"/>
          </p:nvPr>
        </p:nvPicPr>
        <p:blipFill>
          <a:blip r:embed="rId2"/>
          <a:stretch>
            <a:fillRect/>
          </a:stretch>
        </p:blipFill>
        <p:spPr>
          <a:xfrm>
            <a:off x="3642792" y="4268143"/>
            <a:ext cx="5273497" cy="2377646"/>
          </a:xfrm>
          <a:ln>
            <a:solidFill>
              <a:srgbClr val="0045D0"/>
            </a:solidFill>
          </a:ln>
        </p:spPr>
      </p:pic>
      <p:sp>
        <p:nvSpPr>
          <p:cNvPr id="4" name="スライド番号プレースホルダー 3">
            <a:extLst>
              <a:ext uri="{FF2B5EF4-FFF2-40B4-BE49-F238E27FC236}">
                <a16:creationId xmlns:a16="http://schemas.microsoft.com/office/drawing/2014/main" id="{0B12E567-290D-33FD-FF4F-743B6EBF34C7}"/>
              </a:ext>
            </a:extLst>
          </p:cNvPr>
          <p:cNvSpPr>
            <a:spLocks noGrp="1"/>
          </p:cNvSpPr>
          <p:nvPr>
            <p:ph type="sldNum" sz="quarter" idx="12"/>
          </p:nvPr>
        </p:nvSpPr>
        <p:spPr/>
        <p:txBody>
          <a:bodyPr/>
          <a:lstStyle/>
          <a:p>
            <a:fld id="{E27E2812-4560-4165-A7C7-9C013F955547}" type="slidenum">
              <a:rPr kumimoji="1" lang="ja-JP" altLang="en-US" smtClean="0"/>
              <a:t>10</a:t>
            </a:fld>
            <a:endParaRPr kumimoji="1" lang="ja-JP" altLang="en-US"/>
          </a:p>
        </p:txBody>
      </p:sp>
      <p:sp>
        <p:nvSpPr>
          <p:cNvPr id="7" name="四角形: 角を丸くする 6">
            <a:extLst>
              <a:ext uri="{FF2B5EF4-FFF2-40B4-BE49-F238E27FC236}">
                <a16:creationId xmlns:a16="http://schemas.microsoft.com/office/drawing/2014/main" id="{60A83435-55A7-DE81-9713-D96D6F913D91}"/>
              </a:ext>
            </a:extLst>
          </p:cNvPr>
          <p:cNvSpPr/>
          <p:nvPr/>
        </p:nvSpPr>
        <p:spPr>
          <a:xfrm>
            <a:off x="7178293" y="6022072"/>
            <a:ext cx="1984075" cy="419819"/>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F44B7F0C-7574-827C-1F83-4728B725E9B9}"/>
              </a:ext>
            </a:extLst>
          </p:cNvPr>
          <p:cNvSpPr txBox="1">
            <a:spLocks/>
          </p:cNvSpPr>
          <p:nvPr/>
        </p:nvSpPr>
        <p:spPr>
          <a:xfrm>
            <a:off x="2589212" y="2133599"/>
            <a:ext cx="8915400" cy="466682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pPr marL="0" indent="0">
              <a:buNone/>
            </a:pPr>
            <a:r>
              <a:rPr lang="en-US" altLang="ja-JP" dirty="0"/>
              <a:t>1. DAW</a:t>
            </a:r>
            <a:r>
              <a:rPr lang="ja-JP" altLang="en-US" dirty="0"/>
              <a:t>で</a:t>
            </a:r>
            <a:r>
              <a:rPr lang="en-US" altLang="ja-JP" dirty="0" err="1"/>
              <a:t>VSTi</a:t>
            </a:r>
            <a:r>
              <a:rPr lang="ja-JP" altLang="en-US" dirty="0"/>
              <a:t>トラックを作成し、</a:t>
            </a:r>
            <a:r>
              <a:rPr lang="en-US" altLang="ja-JP" dirty="0" err="1"/>
              <a:t>MAmidiMEmo</a:t>
            </a:r>
            <a:r>
              <a:rPr lang="ja-JP" altLang="en-US" dirty="0"/>
              <a:t>を選びます</a:t>
            </a:r>
            <a:endParaRPr lang="en-US" altLang="ja-JP" dirty="0"/>
          </a:p>
          <a:p>
            <a:pPr marL="0" indent="0">
              <a:buNone/>
            </a:pPr>
            <a:r>
              <a:rPr lang="en-US" altLang="ja-JP" dirty="0"/>
              <a:t>2. </a:t>
            </a:r>
            <a:r>
              <a:rPr lang="en-US" altLang="ja-JP" dirty="0" err="1"/>
              <a:t>MAmi</a:t>
            </a:r>
            <a:r>
              <a:rPr lang="ja-JP" altLang="en-US" dirty="0"/>
              <a:t>のウインドウで使いたい音源</a:t>
            </a:r>
            <a:r>
              <a:rPr lang="en-US" altLang="ja-JP" dirty="0"/>
              <a:t>(YM2612</a:t>
            </a:r>
            <a:r>
              <a:rPr lang="ja-JP" altLang="en-US" dirty="0"/>
              <a:t>など</a:t>
            </a:r>
            <a:r>
              <a:rPr lang="en-US" altLang="ja-JP" dirty="0"/>
              <a:t>)</a:t>
            </a:r>
            <a:r>
              <a:rPr lang="ja-JP" altLang="en-US" dirty="0"/>
              <a:t>を選択します</a:t>
            </a:r>
            <a:endParaRPr lang="en-US" altLang="ja-JP" dirty="0"/>
          </a:p>
          <a:p>
            <a:pPr marL="0" indent="0">
              <a:buNone/>
            </a:pPr>
            <a:r>
              <a:rPr lang="en-US" altLang="ja-JP" dirty="0"/>
              <a:t>3. </a:t>
            </a:r>
            <a:r>
              <a:rPr lang="en-US" altLang="ja-JP" dirty="0" err="1"/>
              <a:t>MAmi</a:t>
            </a:r>
            <a:r>
              <a:rPr lang="ja-JP" altLang="en-US" dirty="0"/>
              <a:t>は</a:t>
            </a:r>
            <a:r>
              <a:rPr lang="en-US" altLang="ja-JP" dirty="0"/>
              <a:t>MIDI</a:t>
            </a:r>
            <a:r>
              <a:rPr lang="ja-JP" altLang="en-US" dirty="0"/>
              <a:t>音源のため、</a:t>
            </a:r>
            <a:r>
              <a:rPr lang="en-US" altLang="ja-JP" dirty="0"/>
              <a:t>DAW</a:t>
            </a:r>
            <a:r>
              <a:rPr lang="ja-JP" altLang="en-US" dirty="0"/>
              <a:t>上で</a:t>
            </a:r>
            <a:r>
              <a:rPr lang="ja-JP" altLang="en-US" b="1" dirty="0"/>
              <a:t>各</a:t>
            </a:r>
            <a:r>
              <a:rPr lang="en-US" altLang="ja-JP" b="1" dirty="0"/>
              <a:t>MIDI </a:t>
            </a:r>
            <a:r>
              <a:rPr lang="en-US" altLang="ja-JP" b="1" dirty="0" err="1"/>
              <a:t>ch</a:t>
            </a:r>
            <a:r>
              <a:rPr lang="ja-JP" altLang="en-US" b="1" dirty="0"/>
              <a:t>を</a:t>
            </a:r>
            <a:r>
              <a:rPr lang="en-US" altLang="ja-JP" b="1" dirty="0" err="1"/>
              <a:t>MAmi</a:t>
            </a:r>
            <a:r>
              <a:rPr lang="ja-JP" altLang="en-US" dirty="0"/>
              <a:t>に割り当ててください。</a:t>
            </a:r>
            <a:br>
              <a:rPr lang="en-US" altLang="ja-JP" dirty="0"/>
            </a:br>
            <a:r>
              <a:rPr lang="ja-JP" altLang="en-US" dirty="0"/>
              <a:t>　</a:t>
            </a:r>
            <a:r>
              <a:rPr lang="en-US" altLang="ja-JP" dirty="0"/>
              <a:t>※</a:t>
            </a:r>
            <a:r>
              <a:rPr lang="ja-JP" altLang="en-US" dirty="0"/>
              <a:t>複数の</a:t>
            </a:r>
            <a:r>
              <a:rPr lang="en-US" altLang="ja-JP" dirty="0" err="1"/>
              <a:t>MAmi</a:t>
            </a:r>
            <a:r>
              <a:rPr lang="ja-JP" altLang="en-US" dirty="0"/>
              <a:t>を複数のトラックに登録しても、</a:t>
            </a:r>
            <a:r>
              <a:rPr lang="ja-JP" altLang="en-US" b="1" dirty="0"/>
              <a:t>そのうちの</a:t>
            </a:r>
            <a:r>
              <a:rPr lang="en-US" altLang="ja-JP" b="1" dirty="0"/>
              <a:t>1</a:t>
            </a:r>
            <a:r>
              <a:rPr lang="ja-JP" altLang="en-US" b="1" dirty="0"/>
              <a:t>つの</a:t>
            </a:r>
            <a:r>
              <a:rPr lang="en-US" altLang="ja-JP" b="1" dirty="0" err="1"/>
              <a:t>MAmi</a:t>
            </a:r>
            <a:r>
              <a:rPr lang="ja-JP" altLang="en-US" b="1" dirty="0"/>
              <a:t>でしかドングルを使えません</a:t>
            </a:r>
            <a:r>
              <a:rPr lang="ja-JP" altLang="en-US" dirty="0"/>
              <a:t>。</a:t>
            </a:r>
            <a:endParaRPr lang="en-US" altLang="ja-JP" dirty="0"/>
          </a:p>
          <a:p>
            <a:pPr marL="0" indent="0">
              <a:buNone/>
            </a:pPr>
            <a:r>
              <a:rPr lang="ja-JP" altLang="en-US" dirty="0"/>
              <a:t>　</a:t>
            </a:r>
            <a:r>
              <a:rPr lang="en-US" altLang="ja-JP" dirty="0"/>
              <a:t>※</a:t>
            </a:r>
            <a:r>
              <a:rPr lang="en-US" altLang="ja-JP" dirty="0" err="1"/>
              <a:t>MAmi</a:t>
            </a:r>
            <a:r>
              <a:rPr lang="ja-JP" altLang="en-US" dirty="0"/>
              <a:t>を</a:t>
            </a:r>
            <a:r>
              <a:rPr lang="ja-JP" altLang="en-US" b="1" dirty="0"/>
              <a:t>複数</a:t>
            </a:r>
            <a:r>
              <a:rPr lang="ja-JP" altLang="en-US" dirty="0"/>
              <a:t>トラック登録すると</a:t>
            </a:r>
            <a:r>
              <a:rPr lang="en-US" altLang="ja-JP" b="1" dirty="0"/>
              <a:t>PC</a:t>
            </a:r>
            <a:r>
              <a:rPr lang="ja-JP" altLang="en-US" b="1" dirty="0"/>
              <a:t>がかなり重くなります</a:t>
            </a:r>
            <a:endParaRPr lang="en-US" altLang="ja-JP" b="1" dirty="0"/>
          </a:p>
        </p:txBody>
      </p:sp>
    </p:spTree>
    <p:extLst>
      <p:ext uri="{BB962C8B-B14F-4D97-AF65-F5344CB8AC3E}">
        <p14:creationId xmlns:p14="http://schemas.microsoft.com/office/powerpoint/2010/main" val="3372228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65C3BD-EF86-B649-E99B-4BA2FE5082BB}"/>
              </a:ext>
            </a:extLst>
          </p:cNvPr>
          <p:cNvSpPr>
            <a:spLocks noGrp="1"/>
          </p:cNvSpPr>
          <p:nvPr>
            <p:ph type="title"/>
          </p:nvPr>
        </p:nvSpPr>
        <p:spPr/>
        <p:txBody>
          <a:bodyPr/>
          <a:lstStyle/>
          <a:p>
            <a:r>
              <a:rPr kumimoji="1" lang="en-US" altLang="ja-JP" dirty="0"/>
              <a:t>MD</a:t>
            </a:r>
            <a:r>
              <a:rPr kumimoji="1" lang="ja-JP" altLang="en-US" dirty="0"/>
              <a:t>と</a:t>
            </a:r>
            <a:r>
              <a:rPr kumimoji="1" lang="en-US" altLang="ja-JP" dirty="0" err="1"/>
              <a:t>MAmi</a:t>
            </a:r>
            <a:r>
              <a:rPr kumimoji="1" lang="ja-JP" altLang="en-US" dirty="0"/>
              <a:t>を接続する</a:t>
            </a:r>
            <a:br>
              <a:rPr kumimoji="1" lang="en-US" altLang="ja-JP" dirty="0"/>
            </a:br>
            <a:r>
              <a:rPr kumimoji="1" lang="en-US" altLang="ja-JP" sz="2400" dirty="0"/>
              <a:t>(</a:t>
            </a:r>
            <a:r>
              <a:rPr kumimoji="1" lang="ja-JP" altLang="en-US" sz="2400" dirty="0"/>
              <a:t>前ページで解説した方法と同じです</a:t>
            </a:r>
            <a:r>
              <a:rPr kumimoji="1" lang="en-US" altLang="ja-JP" sz="2400" dirty="0"/>
              <a:t>)</a:t>
            </a:r>
            <a:endParaRPr kumimoji="1" lang="ja-JP" altLang="en-US" dirty="0"/>
          </a:p>
        </p:txBody>
      </p:sp>
      <p:sp>
        <p:nvSpPr>
          <p:cNvPr id="4" name="スライド番号プレースホルダー 3">
            <a:extLst>
              <a:ext uri="{FF2B5EF4-FFF2-40B4-BE49-F238E27FC236}">
                <a16:creationId xmlns:a16="http://schemas.microsoft.com/office/drawing/2014/main" id="{DE0557E0-CE7A-39C9-66C4-23CAC19221CE}"/>
              </a:ext>
            </a:extLst>
          </p:cNvPr>
          <p:cNvSpPr>
            <a:spLocks noGrp="1"/>
          </p:cNvSpPr>
          <p:nvPr>
            <p:ph type="sldNum" sz="quarter" idx="12"/>
          </p:nvPr>
        </p:nvSpPr>
        <p:spPr/>
        <p:txBody>
          <a:bodyPr/>
          <a:lstStyle/>
          <a:p>
            <a:fld id="{E27E2812-4560-4165-A7C7-9C013F955547}" type="slidenum">
              <a:rPr kumimoji="1" lang="ja-JP" altLang="en-US" smtClean="0"/>
              <a:t>11</a:t>
            </a:fld>
            <a:endParaRPr kumimoji="1" lang="ja-JP" altLang="en-US"/>
          </a:p>
        </p:txBody>
      </p:sp>
      <p:sp>
        <p:nvSpPr>
          <p:cNvPr id="7" name="コンテンツ プレースホルダー 2">
            <a:extLst>
              <a:ext uri="{FF2B5EF4-FFF2-40B4-BE49-F238E27FC236}">
                <a16:creationId xmlns:a16="http://schemas.microsoft.com/office/drawing/2014/main" id="{BEF6D7D7-CB63-16DE-DBDF-A72F346A6EFA}"/>
              </a:ext>
            </a:extLst>
          </p:cNvPr>
          <p:cNvSpPr txBox="1">
            <a:spLocks/>
          </p:cNvSpPr>
          <p:nvPr/>
        </p:nvSpPr>
        <p:spPr>
          <a:xfrm>
            <a:off x="2589212" y="2133599"/>
            <a:ext cx="8915400" cy="466682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pPr>
              <a:buFont typeface="Wingdings 3" charset="2"/>
              <a:buAutoNum type="arabicPeriod"/>
            </a:pPr>
            <a:r>
              <a:rPr lang="ja-JP" altLang="en-US" dirty="0"/>
              <a:t>左側のペインの</a:t>
            </a:r>
            <a:r>
              <a:rPr lang="en-US" altLang="ja-JP" dirty="0"/>
              <a:t>YM2612</a:t>
            </a:r>
            <a:r>
              <a:rPr lang="ja-JP" altLang="en-US" dirty="0"/>
              <a:t>アイコンをクリックし、右側のペインで</a:t>
            </a:r>
            <a:r>
              <a:rPr lang="en-US" altLang="ja-JP" dirty="0"/>
              <a:t>[</a:t>
            </a:r>
            <a:r>
              <a:rPr lang="en-US" altLang="ja-JP" dirty="0" err="1"/>
              <a:t>SoundEngine</a:t>
            </a:r>
            <a:r>
              <a:rPr lang="en-US" altLang="ja-JP" dirty="0"/>
              <a:t>]</a:t>
            </a:r>
            <a:r>
              <a:rPr lang="ja-JP" altLang="en-US" dirty="0"/>
              <a:t>の設定から</a:t>
            </a:r>
            <a:r>
              <a:rPr lang="en-US" altLang="ja-JP" dirty="0"/>
              <a:t>[</a:t>
            </a:r>
            <a:r>
              <a:rPr lang="ja-JP" altLang="en-US" dirty="0"/>
              <a:t> </a:t>
            </a:r>
            <a:r>
              <a:rPr lang="en-US" altLang="ja-JP" dirty="0"/>
              <a:t>Real(VSIF Genesis(FTDI)) ]</a:t>
            </a:r>
            <a:r>
              <a:rPr lang="ja-JP" altLang="en-US" dirty="0"/>
              <a:t>を選択します</a:t>
            </a:r>
            <a:br>
              <a:rPr lang="en-US" altLang="ja-JP" dirty="0"/>
            </a:br>
            <a:br>
              <a:rPr lang="en-US" altLang="ja-JP" dirty="0"/>
            </a:br>
            <a:br>
              <a:rPr lang="en-US" altLang="ja-JP" dirty="0"/>
            </a:br>
            <a:br>
              <a:rPr lang="en-US" altLang="ja-JP" dirty="0"/>
            </a:br>
            <a:br>
              <a:rPr lang="en-US" altLang="ja-JP" dirty="0"/>
            </a:br>
            <a:br>
              <a:rPr lang="en-US" altLang="ja-JP" dirty="0"/>
            </a:br>
            <a:br>
              <a:rPr lang="en-US" altLang="ja-JP" dirty="0"/>
            </a:br>
            <a:br>
              <a:rPr lang="en-US" altLang="ja-JP" dirty="0"/>
            </a:br>
            <a:br>
              <a:rPr lang="en-US" altLang="ja-JP" dirty="0"/>
            </a:br>
            <a:endParaRPr lang="en-US" altLang="ja-JP" dirty="0"/>
          </a:p>
          <a:p>
            <a:pPr>
              <a:buFont typeface="Wingdings 3" charset="2"/>
              <a:buAutoNum type="arabicPeriod"/>
            </a:pPr>
            <a:r>
              <a:rPr lang="en-US" altLang="ja-JP" dirty="0"/>
              <a:t>[</a:t>
            </a:r>
            <a:r>
              <a:rPr lang="en-US" altLang="ja-JP" dirty="0" err="1"/>
              <a:t>CurrentSoundEngine</a:t>
            </a:r>
            <a:r>
              <a:rPr lang="en-US" altLang="ja-JP" dirty="0"/>
              <a:t>]</a:t>
            </a:r>
            <a:r>
              <a:rPr lang="ja-JP" altLang="en-US" dirty="0"/>
              <a:t>の値が</a:t>
            </a:r>
            <a:r>
              <a:rPr lang="en-US" altLang="ja-JP" dirty="0"/>
              <a:t> [ Real(VSIF Genesis(FTDI)) ] </a:t>
            </a:r>
            <a:r>
              <a:rPr lang="ja-JP" altLang="en-US" dirty="0"/>
              <a:t>であることを確認してください</a:t>
            </a:r>
            <a:br>
              <a:rPr lang="en-US" altLang="ja-JP" dirty="0"/>
            </a:br>
            <a:endParaRPr lang="en-US" altLang="ja-JP" dirty="0"/>
          </a:p>
        </p:txBody>
      </p:sp>
      <p:grpSp>
        <p:nvGrpSpPr>
          <p:cNvPr id="12" name="グループ化 11">
            <a:extLst>
              <a:ext uri="{FF2B5EF4-FFF2-40B4-BE49-F238E27FC236}">
                <a16:creationId xmlns:a16="http://schemas.microsoft.com/office/drawing/2014/main" id="{F285985A-EB1C-C846-46F6-1168D8AD3FBB}"/>
              </a:ext>
            </a:extLst>
          </p:cNvPr>
          <p:cNvGrpSpPr/>
          <p:nvPr/>
        </p:nvGrpSpPr>
        <p:grpSpPr>
          <a:xfrm>
            <a:off x="5231731" y="2954143"/>
            <a:ext cx="3328610" cy="2341000"/>
            <a:chOff x="4382181" y="3297853"/>
            <a:chExt cx="4854361" cy="3414056"/>
          </a:xfrm>
        </p:grpSpPr>
        <p:pic>
          <p:nvPicPr>
            <p:cNvPr id="6" name="図 5">
              <a:extLst>
                <a:ext uri="{FF2B5EF4-FFF2-40B4-BE49-F238E27FC236}">
                  <a16:creationId xmlns:a16="http://schemas.microsoft.com/office/drawing/2014/main" id="{E4C6A03A-C0C3-9F73-5504-417D6FB02DC8}"/>
                </a:ext>
              </a:extLst>
            </p:cNvPr>
            <p:cNvPicPr>
              <a:picLocks noChangeAspect="1"/>
            </p:cNvPicPr>
            <p:nvPr/>
          </p:nvPicPr>
          <p:blipFill>
            <a:blip r:embed="rId3"/>
            <a:stretch>
              <a:fillRect/>
            </a:stretch>
          </p:blipFill>
          <p:spPr>
            <a:xfrm>
              <a:off x="4382181" y="3297853"/>
              <a:ext cx="4854361" cy="3414056"/>
            </a:xfrm>
            <a:prstGeom prst="rect">
              <a:avLst/>
            </a:prstGeom>
            <a:ln>
              <a:solidFill>
                <a:srgbClr val="0045D0"/>
              </a:solidFill>
            </a:ln>
          </p:spPr>
        </p:pic>
        <p:sp>
          <p:nvSpPr>
            <p:cNvPr id="8" name="四角形: 角を丸くする 7">
              <a:extLst>
                <a:ext uri="{FF2B5EF4-FFF2-40B4-BE49-F238E27FC236}">
                  <a16:creationId xmlns:a16="http://schemas.microsoft.com/office/drawing/2014/main" id="{A77A7AFE-45DF-A13E-8F0B-3207E42FAB4B}"/>
                </a:ext>
              </a:extLst>
            </p:cNvPr>
            <p:cNvSpPr/>
            <p:nvPr/>
          </p:nvSpPr>
          <p:spPr>
            <a:xfrm>
              <a:off x="4550146" y="3876982"/>
              <a:ext cx="1500459" cy="1064669"/>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dirty="0"/>
            </a:p>
          </p:txBody>
        </p:sp>
        <p:sp>
          <p:nvSpPr>
            <p:cNvPr id="11" name="四角形: 角を丸くする 10">
              <a:extLst>
                <a:ext uri="{FF2B5EF4-FFF2-40B4-BE49-F238E27FC236}">
                  <a16:creationId xmlns:a16="http://schemas.microsoft.com/office/drawing/2014/main" id="{1E25B6F7-715F-48B8-2D02-C84436DBA33A}"/>
                </a:ext>
              </a:extLst>
            </p:cNvPr>
            <p:cNvSpPr/>
            <p:nvPr/>
          </p:nvSpPr>
          <p:spPr>
            <a:xfrm>
              <a:off x="6050605" y="5232255"/>
              <a:ext cx="3185937" cy="127230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grpSp>
      <p:pic>
        <p:nvPicPr>
          <p:cNvPr id="14" name="図 13">
            <a:extLst>
              <a:ext uri="{FF2B5EF4-FFF2-40B4-BE49-F238E27FC236}">
                <a16:creationId xmlns:a16="http://schemas.microsoft.com/office/drawing/2014/main" id="{FC99180E-5DC3-32CC-6C13-F98C2E044051}"/>
              </a:ext>
            </a:extLst>
          </p:cNvPr>
          <p:cNvPicPr>
            <a:picLocks noChangeAspect="1"/>
          </p:cNvPicPr>
          <p:nvPr/>
        </p:nvPicPr>
        <p:blipFill>
          <a:blip r:embed="rId4"/>
          <a:stretch>
            <a:fillRect/>
          </a:stretch>
        </p:blipFill>
        <p:spPr>
          <a:xfrm>
            <a:off x="5231731" y="5692249"/>
            <a:ext cx="3475021" cy="1028789"/>
          </a:xfrm>
          <a:prstGeom prst="rect">
            <a:avLst/>
          </a:prstGeom>
          <a:ln>
            <a:solidFill>
              <a:srgbClr val="0045D0"/>
            </a:solidFill>
          </a:ln>
        </p:spPr>
      </p:pic>
      <p:sp>
        <p:nvSpPr>
          <p:cNvPr id="16" name="四角形: 角を丸くする 15">
            <a:extLst>
              <a:ext uri="{FF2B5EF4-FFF2-40B4-BE49-F238E27FC236}">
                <a16:creationId xmlns:a16="http://schemas.microsoft.com/office/drawing/2014/main" id="{94FE855A-E34D-F4B6-1497-15F6744F8D5E}"/>
              </a:ext>
            </a:extLst>
          </p:cNvPr>
          <p:cNvSpPr/>
          <p:nvPr/>
        </p:nvSpPr>
        <p:spPr>
          <a:xfrm>
            <a:off x="5346903" y="6322978"/>
            <a:ext cx="3213437" cy="298574"/>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3827316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65C3BD-EF86-B649-E99B-4BA2FE5082BB}"/>
              </a:ext>
            </a:extLst>
          </p:cNvPr>
          <p:cNvSpPr>
            <a:spLocks noGrp="1"/>
          </p:cNvSpPr>
          <p:nvPr>
            <p:ph type="title"/>
          </p:nvPr>
        </p:nvSpPr>
        <p:spPr/>
        <p:txBody>
          <a:bodyPr/>
          <a:lstStyle/>
          <a:p>
            <a:r>
              <a:rPr kumimoji="1" lang="en-US" altLang="ja-JP" dirty="0" err="1"/>
              <a:t>MAmi</a:t>
            </a:r>
            <a:r>
              <a:rPr kumimoji="1" lang="ja-JP" altLang="en-US" dirty="0"/>
              <a:t>で</a:t>
            </a:r>
            <a:r>
              <a:rPr kumimoji="1" lang="en-US" altLang="ja-JP" dirty="0"/>
              <a:t>MD</a:t>
            </a:r>
            <a:r>
              <a:rPr kumimoji="1" lang="ja-JP" altLang="en-US" dirty="0"/>
              <a:t>実機から音が鳴るか確認する</a:t>
            </a:r>
            <a:br>
              <a:rPr kumimoji="1" lang="en-US" altLang="ja-JP" dirty="0"/>
            </a:br>
            <a:r>
              <a:rPr kumimoji="1" lang="en-US" altLang="ja-JP" sz="2400" dirty="0"/>
              <a:t>(</a:t>
            </a:r>
            <a:r>
              <a:rPr kumimoji="1" lang="ja-JP" altLang="en-US" sz="2400" dirty="0"/>
              <a:t>前ページで解説した方法と同じです</a:t>
            </a:r>
            <a:r>
              <a:rPr kumimoji="1" lang="en-US" altLang="ja-JP" sz="2400" dirty="0"/>
              <a:t>)</a:t>
            </a:r>
            <a:endParaRPr kumimoji="1" lang="ja-JP" altLang="en-US" dirty="0"/>
          </a:p>
        </p:txBody>
      </p:sp>
      <p:sp>
        <p:nvSpPr>
          <p:cNvPr id="4" name="スライド番号プレースホルダー 3">
            <a:extLst>
              <a:ext uri="{FF2B5EF4-FFF2-40B4-BE49-F238E27FC236}">
                <a16:creationId xmlns:a16="http://schemas.microsoft.com/office/drawing/2014/main" id="{DE0557E0-CE7A-39C9-66C4-23CAC19221CE}"/>
              </a:ext>
            </a:extLst>
          </p:cNvPr>
          <p:cNvSpPr>
            <a:spLocks noGrp="1"/>
          </p:cNvSpPr>
          <p:nvPr>
            <p:ph type="sldNum" sz="quarter" idx="12"/>
          </p:nvPr>
        </p:nvSpPr>
        <p:spPr/>
        <p:txBody>
          <a:bodyPr/>
          <a:lstStyle/>
          <a:p>
            <a:fld id="{E27E2812-4560-4165-A7C7-9C013F955547}" type="slidenum">
              <a:rPr kumimoji="1" lang="ja-JP" altLang="en-US" smtClean="0"/>
              <a:t>12</a:t>
            </a:fld>
            <a:endParaRPr kumimoji="1" lang="ja-JP" altLang="en-US"/>
          </a:p>
        </p:txBody>
      </p:sp>
      <p:sp>
        <p:nvSpPr>
          <p:cNvPr id="7" name="コンテンツ プレースホルダー 2">
            <a:extLst>
              <a:ext uri="{FF2B5EF4-FFF2-40B4-BE49-F238E27FC236}">
                <a16:creationId xmlns:a16="http://schemas.microsoft.com/office/drawing/2014/main" id="{BEF6D7D7-CB63-16DE-DBDF-A72F346A6EFA}"/>
              </a:ext>
            </a:extLst>
          </p:cNvPr>
          <p:cNvSpPr txBox="1">
            <a:spLocks/>
          </p:cNvSpPr>
          <p:nvPr/>
        </p:nvSpPr>
        <p:spPr>
          <a:xfrm>
            <a:off x="2589212" y="2133599"/>
            <a:ext cx="8915400" cy="466682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pPr>
              <a:buAutoNum type="arabicPeriod"/>
            </a:pPr>
            <a:r>
              <a:rPr lang="en-US" altLang="ja-JP" dirty="0"/>
              <a:t>DAW</a:t>
            </a:r>
            <a:r>
              <a:rPr lang="ja-JP" altLang="en-US" dirty="0"/>
              <a:t>上でノートオンを指定するか、鍵盤をマウスでクリックするなどし、</a:t>
            </a:r>
            <a:r>
              <a:rPr lang="en-US" altLang="ja-JP" dirty="0"/>
              <a:t>MD</a:t>
            </a:r>
            <a:r>
              <a:rPr lang="ja-JP" altLang="en-US" dirty="0"/>
              <a:t>実機から音が鳴るか確認してください</a:t>
            </a:r>
            <a:br>
              <a:rPr lang="en-US" altLang="ja-JP" dirty="0"/>
            </a:br>
            <a:endParaRPr lang="en-US" altLang="ja-JP" dirty="0"/>
          </a:p>
        </p:txBody>
      </p:sp>
      <p:pic>
        <p:nvPicPr>
          <p:cNvPr id="10" name="図 9">
            <a:extLst>
              <a:ext uri="{FF2B5EF4-FFF2-40B4-BE49-F238E27FC236}">
                <a16:creationId xmlns:a16="http://schemas.microsoft.com/office/drawing/2014/main" id="{B38D3CA4-6177-E25F-50BA-152E686A0EEE}"/>
              </a:ext>
            </a:extLst>
          </p:cNvPr>
          <p:cNvPicPr>
            <a:picLocks noChangeAspect="1"/>
          </p:cNvPicPr>
          <p:nvPr/>
        </p:nvPicPr>
        <p:blipFill>
          <a:blip r:embed="rId3"/>
          <a:stretch>
            <a:fillRect/>
          </a:stretch>
        </p:blipFill>
        <p:spPr>
          <a:xfrm>
            <a:off x="5269080" y="2907658"/>
            <a:ext cx="2214245" cy="2504955"/>
          </a:xfrm>
          <a:prstGeom prst="rect">
            <a:avLst/>
          </a:prstGeom>
          <a:ln>
            <a:solidFill>
              <a:srgbClr val="0045D0"/>
            </a:solidFill>
          </a:ln>
        </p:spPr>
      </p:pic>
      <p:sp>
        <p:nvSpPr>
          <p:cNvPr id="13" name="四角形: 角を丸くする 12">
            <a:extLst>
              <a:ext uri="{FF2B5EF4-FFF2-40B4-BE49-F238E27FC236}">
                <a16:creationId xmlns:a16="http://schemas.microsoft.com/office/drawing/2014/main" id="{F48428D6-3AA3-B662-CEDD-5C1B0CB2FED9}"/>
              </a:ext>
            </a:extLst>
          </p:cNvPr>
          <p:cNvSpPr/>
          <p:nvPr/>
        </p:nvSpPr>
        <p:spPr>
          <a:xfrm>
            <a:off x="5188268" y="4759671"/>
            <a:ext cx="2477127" cy="652942"/>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894492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65C3BD-EF86-B649-E99B-4BA2FE5082BB}"/>
              </a:ext>
            </a:extLst>
          </p:cNvPr>
          <p:cNvSpPr>
            <a:spLocks noGrp="1"/>
          </p:cNvSpPr>
          <p:nvPr>
            <p:ph type="title"/>
          </p:nvPr>
        </p:nvSpPr>
        <p:spPr/>
        <p:txBody>
          <a:bodyPr/>
          <a:lstStyle/>
          <a:p>
            <a:r>
              <a:rPr kumimoji="1" lang="ja-JP" altLang="en-US" dirty="0"/>
              <a:t>セットアップが正常であれば、鍵盤をクリックすると実機</a:t>
            </a:r>
            <a:r>
              <a:rPr lang="ja-JP" altLang="en-US" dirty="0"/>
              <a:t>から</a:t>
            </a:r>
            <a:r>
              <a:rPr kumimoji="1" lang="ja-JP" altLang="en-US" dirty="0"/>
              <a:t>音が鳴ります。</a:t>
            </a:r>
          </a:p>
        </p:txBody>
      </p:sp>
      <p:sp>
        <p:nvSpPr>
          <p:cNvPr id="4" name="スライド番号プレースホルダー 3">
            <a:extLst>
              <a:ext uri="{FF2B5EF4-FFF2-40B4-BE49-F238E27FC236}">
                <a16:creationId xmlns:a16="http://schemas.microsoft.com/office/drawing/2014/main" id="{DE0557E0-CE7A-39C9-66C4-23CAC19221CE}"/>
              </a:ext>
            </a:extLst>
          </p:cNvPr>
          <p:cNvSpPr>
            <a:spLocks noGrp="1"/>
          </p:cNvSpPr>
          <p:nvPr>
            <p:ph type="sldNum" sz="quarter" idx="12"/>
          </p:nvPr>
        </p:nvSpPr>
        <p:spPr/>
        <p:txBody>
          <a:bodyPr/>
          <a:lstStyle/>
          <a:p>
            <a:fld id="{E27E2812-4560-4165-A7C7-9C013F955547}" type="slidenum">
              <a:rPr kumimoji="1" lang="ja-JP" altLang="en-US" smtClean="0"/>
              <a:t>13</a:t>
            </a:fld>
            <a:endParaRPr kumimoji="1" lang="ja-JP" altLang="en-US"/>
          </a:p>
        </p:txBody>
      </p:sp>
      <p:pic>
        <p:nvPicPr>
          <p:cNvPr id="6" name="図 5">
            <a:extLst>
              <a:ext uri="{FF2B5EF4-FFF2-40B4-BE49-F238E27FC236}">
                <a16:creationId xmlns:a16="http://schemas.microsoft.com/office/drawing/2014/main" id="{28854C0B-1C74-64D4-A07B-FB340DF94D9B}"/>
              </a:ext>
            </a:extLst>
          </p:cNvPr>
          <p:cNvPicPr>
            <a:picLocks noChangeAspect="1"/>
          </p:cNvPicPr>
          <p:nvPr/>
        </p:nvPicPr>
        <p:blipFill>
          <a:blip r:embed="rId3"/>
          <a:stretch>
            <a:fillRect/>
          </a:stretch>
        </p:blipFill>
        <p:spPr>
          <a:xfrm>
            <a:off x="2667572" y="2644072"/>
            <a:ext cx="7239627" cy="1569856"/>
          </a:xfrm>
          <a:prstGeom prst="rect">
            <a:avLst/>
          </a:prstGeom>
        </p:spPr>
      </p:pic>
      <p:sp>
        <p:nvSpPr>
          <p:cNvPr id="5" name="吹き出し: 四角形 4">
            <a:extLst>
              <a:ext uri="{FF2B5EF4-FFF2-40B4-BE49-F238E27FC236}">
                <a16:creationId xmlns:a16="http://schemas.microsoft.com/office/drawing/2014/main" id="{A6E4CDB6-8750-4648-04E0-927C0AA31589}"/>
              </a:ext>
            </a:extLst>
          </p:cNvPr>
          <p:cNvSpPr/>
          <p:nvPr/>
        </p:nvSpPr>
        <p:spPr>
          <a:xfrm>
            <a:off x="3527046" y="4287517"/>
            <a:ext cx="5723280" cy="1384129"/>
          </a:xfrm>
          <a:prstGeom prst="wedgeRectCallout">
            <a:avLst>
              <a:gd name="adj1" fmla="val -4360"/>
              <a:gd name="adj2" fmla="val -37546"/>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b="1" dirty="0" err="1"/>
              <a:t>MAmi</a:t>
            </a:r>
            <a:r>
              <a:rPr kumimoji="1" lang="ja-JP" altLang="en-US" b="1" dirty="0"/>
              <a:t>を</a:t>
            </a:r>
            <a:r>
              <a:rPr kumimoji="1" lang="en-US" altLang="ja-JP" b="1" dirty="0"/>
              <a:t>VST</a:t>
            </a:r>
            <a:r>
              <a:rPr kumimoji="1" lang="ja-JP" altLang="en-US" b="1" dirty="0"/>
              <a:t>音源として使う場合</a:t>
            </a:r>
            <a:endParaRPr kumimoji="1" lang="en-US" altLang="ja-JP" b="1" dirty="0"/>
          </a:p>
          <a:p>
            <a:pPr algn="ctr"/>
            <a:r>
              <a:rPr kumimoji="1" lang="ja-JP" altLang="en-US" b="1" dirty="0"/>
              <a:t>設定の保存は自動で行われない場合があります</a:t>
            </a:r>
            <a:endParaRPr kumimoji="1" lang="en-US" altLang="ja-JP" b="1" dirty="0"/>
          </a:p>
          <a:p>
            <a:pPr algn="ctr"/>
            <a:r>
              <a:rPr kumimoji="1" lang="ja-JP" altLang="en-US" b="1" dirty="0"/>
              <a:t>ほとんど</a:t>
            </a:r>
            <a:r>
              <a:rPr kumimoji="1" lang="en-US" altLang="ja-JP" b="1" dirty="0"/>
              <a:t>(Cubase</a:t>
            </a:r>
            <a:r>
              <a:rPr kumimoji="1" lang="ja-JP" altLang="en-US" b="1" dirty="0"/>
              <a:t>など。</a:t>
            </a:r>
            <a:r>
              <a:rPr kumimoji="1" lang="en-US" altLang="ja-JP" b="1" dirty="0"/>
              <a:t>DAW</a:t>
            </a:r>
            <a:r>
              <a:rPr kumimoji="1" lang="ja-JP" altLang="en-US" b="1" dirty="0"/>
              <a:t>依存</a:t>
            </a:r>
            <a:r>
              <a:rPr kumimoji="1" lang="en-US" altLang="ja-JP" b="1" dirty="0"/>
              <a:t>)</a:t>
            </a:r>
            <a:r>
              <a:rPr kumimoji="1" lang="ja-JP" altLang="en-US" b="1" dirty="0"/>
              <a:t>です。</a:t>
            </a:r>
            <a:endParaRPr kumimoji="1" lang="en-US" altLang="ja-JP" b="1" dirty="0"/>
          </a:p>
          <a:p>
            <a:pPr algn="ctr"/>
            <a:r>
              <a:rPr kumimoji="1" lang="ja-JP" altLang="en-US" b="1" dirty="0"/>
              <a:t>忘れずに</a:t>
            </a:r>
            <a:r>
              <a:rPr kumimoji="1" lang="en-US" altLang="ja-JP" b="1" dirty="0"/>
              <a:t>DAW</a:t>
            </a:r>
            <a:r>
              <a:rPr kumimoji="1" lang="ja-JP" altLang="en-US" b="1" dirty="0"/>
              <a:t>のプロジェクトメニューから手動で</a:t>
            </a:r>
            <a:endParaRPr kumimoji="1" lang="en-US" altLang="ja-JP" b="1" dirty="0"/>
          </a:p>
          <a:p>
            <a:pPr algn="ctr"/>
            <a:r>
              <a:rPr kumimoji="1" lang="ja-JP" altLang="en-US" b="1" dirty="0"/>
              <a:t>プロジェクト保存を行ってください</a:t>
            </a:r>
          </a:p>
        </p:txBody>
      </p:sp>
    </p:spTree>
    <p:extLst>
      <p:ext uri="{BB962C8B-B14F-4D97-AF65-F5344CB8AC3E}">
        <p14:creationId xmlns:p14="http://schemas.microsoft.com/office/powerpoint/2010/main" val="623465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65C3BD-EF86-B649-E99B-4BA2FE5082BB}"/>
              </a:ext>
            </a:extLst>
          </p:cNvPr>
          <p:cNvSpPr>
            <a:spLocks noGrp="1"/>
          </p:cNvSpPr>
          <p:nvPr>
            <p:ph type="title"/>
          </p:nvPr>
        </p:nvSpPr>
        <p:spPr/>
        <p:txBody>
          <a:bodyPr/>
          <a:lstStyle/>
          <a:p>
            <a:r>
              <a:rPr kumimoji="1" lang="ja-JP" altLang="en-US" dirty="0"/>
              <a:t>鍵盤での演奏方法</a:t>
            </a:r>
            <a:endParaRPr kumimoji="1" lang="en-US" altLang="ja-JP" dirty="0"/>
          </a:p>
        </p:txBody>
      </p:sp>
      <p:sp>
        <p:nvSpPr>
          <p:cNvPr id="4" name="スライド番号プレースホルダー 3">
            <a:extLst>
              <a:ext uri="{FF2B5EF4-FFF2-40B4-BE49-F238E27FC236}">
                <a16:creationId xmlns:a16="http://schemas.microsoft.com/office/drawing/2014/main" id="{DE0557E0-CE7A-39C9-66C4-23CAC19221CE}"/>
              </a:ext>
            </a:extLst>
          </p:cNvPr>
          <p:cNvSpPr>
            <a:spLocks noGrp="1"/>
          </p:cNvSpPr>
          <p:nvPr>
            <p:ph type="sldNum" sz="quarter" idx="12"/>
          </p:nvPr>
        </p:nvSpPr>
        <p:spPr/>
        <p:txBody>
          <a:bodyPr/>
          <a:lstStyle/>
          <a:p>
            <a:fld id="{E27E2812-4560-4165-A7C7-9C013F955547}" type="slidenum">
              <a:rPr kumimoji="1" lang="ja-JP" altLang="en-US" smtClean="0"/>
              <a:t>14</a:t>
            </a:fld>
            <a:endParaRPr kumimoji="1" lang="ja-JP" altLang="en-US"/>
          </a:p>
        </p:txBody>
      </p:sp>
      <p:pic>
        <p:nvPicPr>
          <p:cNvPr id="14" name="図 13">
            <a:extLst>
              <a:ext uri="{FF2B5EF4-FFF2-40B4-BE49-F238E27FC236}">
                <a16:creationId xmlns:a16="http://schemas.microsoft.com/office/drawing/2014/main" id="{DE7F42AE-19AD-FC89-5B05-7C7319FFD6D4}"/>
              </a:ext>
            </a:extLst>
          </p:cNvPr>
          <p:cNvPicPr>
            <a:picLocks noChangeAspect="1"/>
          </p:cNvPicPr>
          <p:nvPr/>
        </p:nvPicPr>
        <p:blipFill>
          <a:blip r:embed="rId3"/>
          <a:stretch>
            <a:fillRect/>
          </a:stretch>
        </p:blipFill>
        <p:spPr>
          <a:xfrm>
            <a:off x="7920055" y="2605150"/>
            <a:ext cx="3019846" cy="1133633"/>
          </a:xfrm>
          <a:prstGeom prst="rect">
            <a:avLst/>
          </a:prstGeom>
        </p:spPr>
      </p:pic>
      <p:sp>
        <p:nvSpPr>
          <p:cNvPr id="15" name="四角形: 角を丸くする 14">
            <a:extLst>
              <a:ext uri="{FF2B5EF4-FFF2-40B4-BE49-F238E27FC236}">
                <a16:creationId xmlns:a16="http://schemas.microsoft.com/office/drawing/2014/main" id="{0440552B-458E-746E-2F4F-1B50C77AD50A}"/>
              </a:ext>
            </a:extLst>
          </p:cNvPr>
          <p:cNvSpPr/>
          <p:nvPr/>
        </p:nvSpPr>
        <p:spPr>
          <a:xfrm>
            <a:off x="7920054" y="2938051"/>
            <a:ext cx="2854269" cy="78495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6" name="吹き出し: 四角形 15">
            <a:extLst>
              <a:ext uri="{FF2B5EF4-FFF2-40B4-BE49-F238E27FC236}">
                <a16:creationId xmlns:a16="http://schemas.microsoft.com/office/drawing/2014/main" id="{286180B0-1E21-5872-28C3-D1C89267ACCE}"/>
              </a:ext>
            </a:extLst>
          </p:cNvPr>
          <p:cNvSpPr/>
          <p:nvPr/>
        </p:nvSpPr>
        <p:spPr>
          <a:xfrm>
            <a:off x="1949302" y="2531521"/>
            <a:ext cx="4945139" cy="1280890"/>
          </a:xfrm>
          <a:prstGeom prst="wedgeRectCallout">
            <a:avLst>
              <a:gd name="adj1" fmla="val 70445"/>
              <a:gd name="adj2" fmla="val 3406"/>
            </a:avLst>
          </a:prstGeom>
        </p:spPr>
        <p:style>
          <a:lnRef idx="1">
            <a:schemeClr val="accent2"/>
          </a:lnRef>
          <a:fillRef idx="2">
            <a:schemeClr val="accent2"/>
          </a:fillRef>
          <a:effectRef idx="1">
            <a:schemeClr val="accent2"/>
          </a:effectRef>
          <a:fontRef idx="minor">
            <a:schemeClr val="dk1"/>
          </a:fontRef>
        </p:style>
        <p:txBody>
          <a:bodyPr rtlCol="0" anchor="ctr"/>
          <a:lstStyle/>
          <a:p>
            <a:r>
              <a:rPr kumimoji="1" lang="en-US" altLang="ja-JP" b="1" dirty="0" err="1"/>
              <a:t>MAmi</a:t>
            </a:r>
            <a:r>
              <a:rPr kumimoji="1" lang="ja-JP" altLang="en-US" b="1" dirty="0"/>
              <a:t>が</a:t>
            </a:r>
            <a:r>
              <a:rPr kumimoji="1" lang="en-US" altLang="ja-JP" b="1" dirty="0"/>
              <a:t>VST</a:t>
            </a:r>
            <a:r>
              <a:rPr kumimoji="1" lang="ja-JP" altLang="en-US" b="1" dirty="0"/>
              <a:t>プラグインではない場合</a:t>
            </a:r>
            <a:endParaRPr kumimoji="1" lang="en-US" altLang="ja-JP" b="1" dirty="0"/>
          </a:p>
          <a:p>
            <a:r>
              <a:rPr kumimoji="1" lang="en-US" altLang="ja-JP" dirty="0"/>
              <a:t>MIDI IN</a:t>
            </a:r>
            <a:r>
              <a:rPr kumimoji="1" lang="ja-JP" altLang="en-US" dirty="0"/>
              <a:t>の設定でお使いの鍵盤などを選択すると、鍵盤で演奏可能です。</a:t>
            </a:r>
            <a:endParaRPr kumimoji="1" lang="en-US" altLang="ja-JP" dirty="0"/>
          </a:p>
        </p:txBody>
      </p:sp>
      <p:sp>
        <p:nvSpPr>
          <p:cNvPr id="17" name="吹き出し: 四角形 16">
            <a:extLst>
              <a:ext uri="{FF2B5EF4-FFF2-40B4-BE49-F238E27FC236}">
                <a16:creationId xmlns:a16="http://schemas.microsoft.com/office/drawing/2014/main" id="{C90805D7-38A5-D1DF-414D-9B53F8C5CD54}"/>
              </a:ext>
            </a:extLst>
          </p:cNvPr>
          <p:cNvSpPr/>
          <p:nvPr/>
        </p:nvSpPr>
        <p:spPr>
          <a:xfrm>
            <a:off x="1949302" y="4863460"/>
            <a:ext cx="4945139" cy="1097861"/>
          </a:xfrm>
          <a:prstGeom prst="wedgeRectCallout">
            <a:avLst>
              <a:gd name="adj1" fmla="val -44084"/>
              <a:gd name="adj2" fmla="val 16592"/>
            </a:avLst>
          </a:prstGeom>
        </p:spPr>
        <p:style>
          <a:lnRef idx="1">
            <a:schemeClr val="accent2"/>
          </a:lnRef>
          <a:fillRef idx="2">
            <a:schemeClr val="accent2"/>
          </a:fillRef>
          <a:effectRef idx="1">
            <a:schemeClr val="accent2"/>
          </a:effectRef>
          <a:fontRef idx="minor">
            <a:schemeClr val="dk1"/>
          </a:fontRef>
        </p:style>
        <p:txBody>
          <a:bodyPr rtlCol="0" anchor="ctr"/>
          <a:lstStyle/>
          <a:p>
            <a:r>
              <a:rPr kumimoji="1" lang="en-US" altLang="ja-JP" b="1" dirty="0" err="1"/>
              <a:t>MAmi</a:t>
            </a:r>
            <a:r>
              <a:rPr kumimoji="1" lang="ja-JP" altLang="en-US" b="1" dirty="0"/>
              <a:t>が</a:t>
            </a:r>
            <a:r>
              <a:rPr kumimoji="1" lang="en-US" altLang="ja-JP" b="1" dirty="0"/>
              <a:t>VST</a:t>
            </a:r>
            <a:r>
              <a:rPr kumimoji="1" lang="ja-JP" altLang="en-US" b="1" dirty="0"/>
              <a:t>プラグインの場合</a:t>
            </a:r>
            <a:endParaRPr kumimoji="1" lang="en-US" altLang="ja-JP" b="1" dirty="0"/>
          </a:p>
          <a:p>
            <a:r>
              <a:rPr kumimoji="1" lang="ja-JP" altLang="en-US" dirty="0"/>
              <a:t>お使いの</a:t>
            </a:r>
            <a:r>
              <a:rPr kumimoji="1" lang="en-US" altLang="ja-JP" dirty="0"/>
              <a:t>DAW</a:t>
            </a:r>
            <a:r>
              <a:rPr kumimoji="1" lang="ja-JP" altLang="en-US" dirty="0"/>
              <a:t>のマニュアルを参照してください</a:t>
            </a:r>
          </a:p>
        </p:txBody>
      </p:sp>
    </p:spTree>
    <p:extLst>
      <p:ext uri="{BB962C8B-B14F-4D97-AF65-F5344CB8AC3E}">
        <p14:creationId xmlns:p14="http://schemas.microsoft.com/office/powerpoint/2010/main" val="30897922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65C3BD-EF86-B649-E99B-4BA2FE5082BB}"/>
              </a:ext>
            </a:extLst>
          </p:cNvPr>
          <p:cNvSpPr>
            <a:spLocks noGrp="1"/>
          </p:cNvSpPr>
          <p:nvPr>
            <p:ph type="title"/>
          </p:nvPr>
        </p:nvSpPr>
        <p:spPr/>
        <p:txBody>
          <a:bodyPr>
            <a:normAutofit fontScale="90000"/>
          </a:bodyPr>
          <a:lstStyle/>
          <a:p>
            <a:r>
              <a:rPr kumimoji="1" lang="ja-JP" altLang="en-US" b="1" dirty="0"/>
              <a:t>音色設定</a:t>
            </a:r>
            <a:r>
              <a:rPr kumimoji="1" lang="en-US" altLang="ja-JP" b="1" dirty="0"/>
              <a:t>1</a:t>
            </a:r>
            <a:br>
              <a:rPr kumimoji="1" lang="en-US" altLang="ja-JP" dirty="0"/>
            </a:br>
            <a:r>
              <a:rPr kumimoji="1" lang="en-US" altLang="ja-JP" dirty="0"/>
              <a:t>YM2612</a:t>
            </a:r>
            <a:r>
              <a:rPr kumimoji="1" lang="ja-JP" altLang="en-US" dirty="0"/>
              <a:t>の</a:t>
            </a:r>
            <a:r>
              <a:rPr kumimoji="1" lang="en-US" altLang="ja-JP" dirty="0"/>
              <a:t>[Timbres]</a:t>
            </a:r>
            <a:r>
              <a:rPr kumimoji="1" lang="ja-JP" altLang="en-US" dirty="0"/>
              <a:t>で音色</a:t>
            </a:r>
            <a:r>
              <a:rPr kumimoji="1" lang="en-US" altLang="ja-JP" dirty="0"/>
              <a:t>1</a:t>
            </a:r>
            <a:r>
              <a:rPr kumimoji="1" lang="ja-JP" altLang="en-US" dirty="0"/>
              <a:t>～</a:t>
            </a:r>
            <a:r>
              <a:rPr kumimoji="1" lang="en-US" altLang="ja-JP" dirty="0"/>
              <a:t>128</a:t>
            </a:r>
            <a:r>
              <a:rPr kumimoji="1" lang="ja-JP" altLang="en-US" dirty="0"/>
              <a:t>のどれかを選び、</a:t>
            </a:r>
            <a:r>
              <a:rPr kumimoji="1" lang="en-US" altLang="ja-JP" dirty="0"/>
              <a:t>[…]</a:t>
            </a:r>
            <a:r>
              <a:rPr kumimoji="1" lang="ja-JP" altLang="en-US" dirty="0"/>
              <a:t>を押すとグラフィカルな</a:t>
            </a:r>
            <a:r>
              <a:rPr kumimoji="1" lang="en-US" altLang="ja-JP" dirty="0"/>
              <a:t>FM</a:t>
            </a:r>
            <a:r>
              <a:rPr kumimoji="1" lang="ja-JP" altLang="en-US" dirty="0"/>
              <a:t>音色エディタが起動します。</a:t>
            </a:r>
          </a:p>
        </p:txBody>
      </p:sp>
      <p:sp>
        <p:nvSpPr>
          <p:cNvPr id="4" name="スライド番号プレースホルダー 3">
            <a:extLst>
              <a:ext uri="{FF2B5EF4-FFF2-40B4-BE49-F238E27FC236}">
                <a16:creationId xmlns:a16="http://schemas.microsoft.com/office/drawing/2014/main" id="{DE0557E0-CE7A-39C9-66C4-23CAC19221CE}"/>
              </a:ext>
            </a:extLst>
          </p:cNvPr>
          <p:cNvSpPr>
            <a:spLocks noGrp="1"/>
          </p:cNvSpPr>
          <p:nvPr>
            <p:ph type="sldNum" sz="quarter" idx="12"/>
          </p:nvPr>
        </p:nvSpPr>
        <p:spPr/>
        <p:txBody>
          <a:bodyPr/>
          <a:lstStyle/>
          <a:p>
            <a:fld id="{E27E2812-4560-4165-A7C7-9C013F955547}" type="slidenum">
              <a:rPr kumimoji="1" lang="ja-JP" altLang="en-US" smtClean="0"/>
              <a:t>15</a:t>
            </a:fld>
            <a:endParaRPr kumimoji="1" lang="ja-JP" altLang="en-US"/>
          </a:p>
        </p:txBody>
      </p:sp>
      <p:pic>
        <p:nvPicPr>
          <p:cNvPr id="6" name="図 5">
            <a:extLst>
              <a:ext uri="{FF2B5EF4-FFF2-40B4-BE49-F238E27FC236}">
                <a16:creationId xmlns:a16="http://schemas.microsoft.com/office/drawing/2014/main" id="{B98749BE-021D-C1D0-1EA9-11863A7CDFE6}"/>
              </a:ext>
            </a:extLst>
          </p:cNvPr>
          <p:cNvPicPr>
            <a:picLocks noChangeAspect="1"/>
          </p:cNvPicPr>
          <p:nvPr/>
        </p:nvPicPr>
        <p:blipFill>
          <a:blip r:embed="rId2"/>
          <a:stretch>
            <a:fillRect/>
          </a:stretch>
        </p:blipFill>
        <p:spPr>
          <a:xfrm>
            <a:off x="2112141" y="3078611"/>
            <a:ext cx="4466939" cy="1259040"/>
          </a:xfrm>
          <a:prstGeom prst="rect">
            <a:avLst/>
          </a:prstGeom>
          <a:ln>
            <a:solidFill>
              <a:srgbClr val="0045D0"/>
            </a:solidFill>
          </a:ln>
        </p:spPr>
      </p:pic>
      <p:sp>
        <p:nvSpPr>
          <p:cNvPr id="7" name="四角形: 角を丸くする 6">
            <a:extLst>
              <a:ext uri="{FF2B5EF4-FFF2-40B4-BE49-F238E27FC236}">
                <a16:creationId xmlns:a16="http://schemas.microsoft.com/office/drawing/2014/main" id="{93826F6C-05E0-E43E-851B-720493BC808D}"/>
              </a:ext>
            </a:extLst>
          </p:cNvPr>
          <p:cNvSpPr/>
          <p:nvPr/>
        </p:nvSpPr>
        <p:spPr>
          <a:xfrm>
            <a:off x="6297038" y="3495634"/>
            <a:ext cx="389108" cy="330580"/>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B2737EF7-3868-4239-DA1A-1DAE537888DD}"/>
              </a:ext>
            </a:extLst>
          </p:cNvPr>
          <p:cNvPicPr>
            <a:picLocks noChangeAspect="1"/>
          </p:cNvPicPr>
          <p:nvPr/>
        </p:nvPicPr>
        <p:blipFill>
          <a:blip r:embed="rId3"/>
          <a:stretch>
            <a:fillRect/>
          </a:stretch>
        </p:blipFill>
        <p:spPr>
          <a:xfrm>
            <a:off x="7677510" y="2852599"/>
            <a:ext cx="4361656" cy="3916261"/>
          </a:xfrm>
          <a:prstGeom prst="rect">
            <a:avLst/>
          </a:prstGeom>
          <a:ln>
            <a:solidFill>
              <a:srgbClr val="0045D0"/>
            </a:solidFill>
          </a:ln>
        </p:spPr>
      </p:pic>
      <p:sp>
        <p:nvSpPr>
          <p:cNvPr id="3" name="四角形: 角を丸くする 2">
            <a:extLst>
              <a:ext uri="{FF2B5EF4-FFF2-40B4-BE49-F238E27FC236}">
                <a16:creationId xmlns:a16="http://schemas.microsoft.com/office/drawing/2014/main" id="{41E139A5-66FE-7F93-A2E8-261BF8EDC895}"/>
              </a:ext>
            </a:extLst>
          </p:cNvPr>
          <p:cNvSpPr/>
          <p:nvPr/>
        </p:nvSpPr>
        <p:spPr>
          <a:xfrm>
            <a:off x="2112141" y="3216502"/>
            <a:ext cx="795519" cy="508831"/>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矢印: 右 7">
            <a:extLst>
              <a:ext uri="{FF2B5EF4-FFF2-40B4-BE49-F238E27FC236}">
                <a16:creationId xmlns:a16="http://schemas.microsoft.com/office/drawing/2014/main" id="{FF72E60B-5161-3AB4-9E3D-4B50871F0DD4}"/>
              </a:ext>
            </a:extLst>
          </p:cNvPr>
          <p:cNvSpPr/>
          <p:nvPr/>
        </p:nvSpPr>
        <p:spPr>
          <a:xfrm rot="655883">
            <a:off x="2803823" y="3498089"/>
            <a:ext cx="575734" cy="1286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6498AC6B-1D8C-590A-2207-F14ADB5F2DF7}"/>
              </a:ext>
            </a:extLst>
          </p:cNvPr>
          <p:cNvSpPr/>
          <p:nvPr/>
        </p:nvSpPr>
        <p:spPr>
          <a:xfrm rot="655883">
            <a:off x="7055748" y="3733628"/>
            <a:ext cx="575734" cy="1286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419834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65C3BD-EF86-B649-E99B-4BA2FE5082BB}"/>
              </a:ext>
            </a:extLst>
          </p:cNvPr>
          <p:cNvSpPr>
            <a:spLocks noGrp="1"/>
          </p:cNvSpPr>
          <p:nvPr>
            <p:ph type="title"/>
          </p:nvPr>
        </p:nvSpPr>
        <p:spPr/>
        <p:txBody>
          <a:bodyPr>
            <a:normAutofit fontScale="90000"/>
          </a:bodyPr>
          <a:lstStyle/>
          <a:p>
            <a:r>
              <a:rPr kumimoji="1" lang="ja-JP" altLang="en-US" b="1" dirty="0"/>
              <a:t>音色設定</a:t>
            </a:r>
            <a:r>
              <a:rPr kumimoji="1" lang="en-US" altLang="ja-JP" b="1" dirty="0"/>
              <a:t>2</a:t>
            </a:r>
            <a:br>
              <a:rPr kumimoji="1" lang="en-US" altLang="ja-JP" b="1" dirty="0"/>
            </a:br>
            <a:r>
              <a:rPr kumimoji="1" lang="ja-JP" altLang="en-US" dirty="0"/>
              <a:t>グラフィカルな</a:t>
            </a:r>
            <a:r>
              <a:rPr kumimoji="1" lang="en-US" altLang="ja-JP" dirty="0"/>
              <a:t>FM</a:t>
            </a:r>
            <a:r>
              <a:rPr kumimoji="1" lang="ja-JP" altLang="en-US" dirty="0"/>
              <a:t>音色エディタを起動しなくても、直接オペレータなどの編集も可能です</a:t>
            </a:r>
          </a:p>
        </p:txBody>
      </p:sp>
      <p:sp>
        <p:nvSpPr>
          <p:cNvPr id="4" name="スライド番号プレースホルダー 3">
            <a:extLst>
              <a:ext uri="{FF2B5EF4-FFF2-40B4-BE49-F238E27FC236}">
                <a16:creationId xmlns:a16="http://schemas.microsoft.com/office/drawing/2014/main" id="{DE0557E0-CE7A-39C9-66C4-23CAC19221CE}"/>
              </a:ext>
            </a:extLst>
          </p:cNvPr>
          <p:cNvSpPr>
            <a:spLocks noGrp="1"/>
          </p:cNvSpPr>
          <p:nvPr>
            <p:ph type="sldNum" sz="quarter" idx="12"/>
          </p:nvPr>
        </p:nvSpPr>
        <p:spPr/>
        <p:txBody>
          <a:bodyPr/>
          <a:lstStyle/>
          <a:p>
            <a:fld id="{E27E2812-4560-4165-A7C7-9C013F955547}" type="slidenum">
              <a:rPr kumimoji="1" lang="ja-JP" altLang="en-US" smtClean="0"/>
              <a:t>16</a:t>
            </a:fld>
            <a:endParaRPr kumimoji="1" lang="ja-JP" altLang="en-US"/>
          </a:p>
        </p:txBody>
      </p:sp>
      <p:pic>
        <p:nvPicPr>
          <p:cNvPr id="5" name="図 4">
            <a:extLst>
              <a:ext uri="{FF2B5EF4-FFF2-40B4-BE49-F238E27FC236}">
                <a16:creationId xmlns:a16="http://schemas.microsoft.com/office/drawing/2014/main" id="{CEAB8D53-602E-5229-B481-8430C6C4A7A4}"/>
              </a:ext>
            </a:extLst>
          </p:cNvPr>
          <p:cNvPicPr>
            <a:picLocks noChangeAspect="1"/>
          </p:cNvPicPr>
          <p:nvPr/>
        </p:nvPicPr>
        <p:blipFill>
          <a:blip r:embed="rId2"/>
          <a:stretch>
            <a:fillRect/>
          </a:stretch>
        </p:blipFill>
        <p:spPr>
          <a:xfrm>
            <a:off x="2644612" y="3249282"/>
            <a:ext cx="3309054" cy="3309054"/>
          </a:xfrm>
          <a:prstGeom prst="rect">
            <a:avLst/>
          </a:prstGeom>
        </p:spPr>
      </p:pic>
      <p:sp>
        <p:nvSpPr>
          <p:cNvPr id="8" name="四角形: 角を丸くする 7">
            <a:extLst>
              <a:ext uri="{FF2B5EF4-FFF2-40B4-BE49-F238E27FC236}">
                <a16:creationId xmlns:a16="http://schemas.microsoft.com/office/drawing/2014/main" id="{E1B32905-16E4-E17D-E6E2-DBB2A611B1EC}"/>
              </a:ext>
            </a:extLst>
          </p:cNvPr>
          <p:cNvSpPr/>
          <p:nvPr/>
        </p:nvSpPr>
        <p:spPr>
          <a:xfrm>
            <a:off x="2747063" y="3972961"/>
            <a:ext cx="2963624" cy="2376081"/>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593597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65C3BD-EF86-B649-E99B-4BA2FE5082BB}"/>
              </a:ext>
            </a:extLst>
          </p:cNvPr>
          <p:cNvSpPr>
            <a:spLocks noGrp="1"/>
          </p:cNvSpPr>
          <p:nvPr>
            <p:ph type="title"/>
          </p:nvPr>
        </p:nvSpPr>
        <p:spPr/>
        <p:txBody>
          <a:bodyPr>
            <a:normAutofit fontScale="90000"/>
          </a:bodyPr>
          <a:lstStyle/>
          <a:p>
            <a:r>
              <a:rPr kumimoji="1" lang="ja-JP" altLang="en-US" b="1" dirty="0"/>
              <a:t>音色設定</a:t>
            </a:r>
            <a:r>
              <a:rPr kumimoji="1" lang="en-US" altLang="ja-JP" b="1" dirty="0"/>
              <a:t>3(</a:t>
            </a:r>
            <a:r>
              <a:rPr kumimoji="1" lang="ja-JP" altLang="en-US" b="1" dirty="0"/>
              <a:t>エキスパート向け</a:t>
            </a:r>
            <a:r>
              <a:rPr kumimoji="1" lang="en-US" altLang="ja-JP" b="1" dirty="0"/>
              <a:t>)</a:t>
            </a:r>
            <a:br>
              <a:rPr kumimoji="1" lang="en-US" altLang="ja-JP" dirty="0"/>
            </a:br>
            <a:r>
              <a:rPr kumimoji="1" lang="ja-JP" altLang="en-US" dirty="0"/>
              <a:t>音源ドライバーによる独自の音色拡張設定も可能です</a:t>
            </a:r>
          </a:p>
        </p:txBody>
      </p:sp>
      <p:sp>
        <p:nvSpPr>
          <p:cNvPr id="4" name="スライド番号プレースホルダー 3">
            <a:extLst>
              <a:ext uri="{FF2B5EF4-FFF2-40B4-BE49-F238E27FC236}">
                <a16:creationId xmlns:a16="http://schemas.microsoft.com/office/drawing/2014/main" id="{DE0557E0-CE7A-39C9-66C4-23CAC19221CE}"/>
              </a:ext>
            </a:extLst>
          </p:cNvPr>
          <p:cNvSpPr>
            <a:spLocks noGrp="1"/>
          </p:cNvSpPr>
          <p:nvPr>
            <p:ph type="sldNum" sz="quarter" idx="12"/>
          </p:nvPr>
        </p:nvSpPr>
        <p:spPr/>
        <p:txBody>
          <a:bodyPr/>
          <a:lstStyle/>
          <a:p>
            <a:fld id="{E27E2812-4560-4165-A7C7-9C013F955547}" type="slidenum">
              <a:rPr kumimoji="1" lang="ja-JP" altLang="en-US" smtClean="0"/>
              <a:t>17</a:t>
            </a:fld>
            <a:endParaRPr kumimoji="1" lang="ja-JP" altLang="en-US"/>
          </a:p>
        </p:txBody>
      </p:sp>
      <p:pic>
        <p:nvPicPr>
          <p:cNvPr id="9" name="図 8">
            <a:extLst>
              <a:ext uri="{FF2B5EF4-FFF2-40B4-BE49-F238E27FC236}">
                <a16:creationId xmlns:a16="http://schemas.microsoft.com/office/drawing/2014/main" id="{66858F95-F014-D605-05D8-EFFA311ECE31}"/>
              </a:ext>
            </a:extLst>
          </p:cNvPr>
          <p:cNvPicPr>
            <a:picLocks noChangeAspect="1"/>
          </p:cNvPicPr>
          <p:nvPr/>
        </p:nvPicPr>
        <p:blipFill>
          <a:blip r:embed="rId2"/>
          <a:stretch>
            <a:fillRect/>
          </a:stretch>
        </p:blipFill>
        <p:spPr>
          <a:xfrm>
            <a:off x="921695" y="2486608"/>
            <a:ext cx="4442845" cy="3955123"/>
          </a:xfrm>
          <a:prstGeom prst="rect">
            <a:avLst/>
          </a:prstGeom>
          <a:ln>
            <a:solidFill>
              <a:srgbClr val="0045D0"/>
            </a:solidFill>
          </a:ln>
        </p:spPr>
      </p:pic>
      <p:sp>
        <p:nvSpPr>
          <p:cNvPr id="11" name="吹き出し: 四角形 10">
            <a:extLst>
              <a:ext uri="{FF2B5EF4-FFF2-40B4-BE49-F238E27FC236}">
                <a16:creationId xmlns:a16="http://schemas.microsoft.com/office/drawing/2014/main" id="{499DD109-282E-5518-DB83-0BF77C270BDA}"/>
              </a:ext>
            </a:extLst>
          </p:cNvPr>
          <p:cNvSpPr/>
          <p:nvPr/>
        </p:nvSpPr>
        <p:spPr>
          <a:xfrm>
            <a:off x="6671095" y="2375140"/>
            <a:ext cx="3605841" cy="984849"/>
          </a:xfrm>
          <a:prstGeom prst="wedgeRectCallout">
            <a:avLst>
              <a:gd name="adj1" fmla="val -87978"/>
              <a:gd name="adj2" fmla="val -1939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dirty="0"/>
              <a:t>MIDI</a:t>
            </a:r>
            <a:r>
              <a:rPr kumimoji="1" lang="ja-JP" altLang="en-US" dirty="0"/>
              <a:t>でプログラムチェンジしたら、</a:t>
            </a:r>
            <a:r>
              <a:rPr kumimoji="1" lang="en-US" altLang="ja-JP" dirty="0"/>
              <a:t>FM</a:t>
            </a:r>
            <a:r>
              <a:rPr kumimoji="1" lang="ja-JP" altLang="en-US" dirty="0"/>
              <a:t>音源チップ全体の設定を変更する事が可能です</a:t>
            </a:r>
          </a:p>
        </p:txBody>
      </p:sp>
      <p:sp>
        <p:nvSpPr>
          <p:cNvPr id="12" name="吹き出し: 四角形 11">
            <a:extLst>
              <a:ext uri="{FF2B5EF4-FFF2-40B4-BE49-F238E27FC236}">
                <a16:creationId xmlns:a16="http://schemas.microsoft.com/office/drawing/2014/main" id="{7695CC0E-A1D7-6E6E-E457-B921D4E376B8}"/>
              </a:ext>
            </a:extLst>
          </p:cNvPr>
          <p:cNvSpPr/>
          <p:nvPr/>
        </p:nvSpPr>
        <p:spPr>
          <a:xfrm>
            <a:off x="6671095" y="3830129"/>
            <a:ext cx="3605841" cy="984849"/>
          </a:xfrm>
          <a:prstGeom prst="wedgeRectCallout">
            <a:avLst>
              <a:gd name="adj1" fmla="val -87978"/>
              <a:gd name="adj2" fmla="val -1939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dirty="0"/>
              <a:t>MIDI</a:t>
            </a:r>
            <a:r>
              <a:rPr kumimoji="1" lang="ja-JP" altLang="en-US" dirty="0"/>
              <a:t>のコントロールチェンジ値にオフセットを追加できます</a:t>
            </a:r>
          </a:p>
        </p:txBody>
      </p:sp>
      <p:sp>
        <p:nvSpPr>
          <p:cNvPr id="13" name="吹き出し: 四角形 12">
            <a:extLst>
              <a:ext uri="{FF2B5EF4-FFF2-40B4-BE49-F238E27FC236}">
                <a16:creationId xmlns:a16="http://schemas.microsoft.com/office/drawing/2014/main" id="{4DFCFFB4-8E17-74AD-4502-E0DEC8712191}"/>
              </a:ext>
            </a:extLst>
          </p:cNvPr>
          <p:cNvSpPr/>
          <p:nvPr/>
        </p:nvSpPr>
        <p:spPr>
          <a:xfrm>
            <a:off x="6671095" y="5249041"/>
            <a:ext cx="3605841" cy="490401"/>
          </a:xfrm>
          <a:prstGeom prst="wedgeRectCallout">
            <a:avLst>
              <a:gd name="adj1" fmla="val -87978"/>
              <a:gd name="adj2" fmla="val -1939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t>独自の</a:t>
            </a:r>
            <a:r>
              <a:rPr kumimoji="1" lang="en-US" altLang="ja-JP" dirty="0"/>
              <a:t>ADSR</a:t>
            </a:r>
            <a:r>
              <a:rPr kumimoji="1" lang="ja-JP" altLang="en-US" dirty="0"/>
              <a:t>を設定できます</a:t>
            </a:r>
          </a:p>
        </p:txBody>
      </p:sp>
      <p:sp>
        <p:nvSpPr>
          <p:cNvPr id="14" name="吹き出し: 四角形 13">
            <a:extLst>
              <a:ext uri="{FF2B5EF4-FFF2-40B4-BE49-F238E27FC236}">
                <a16:creationId xmlns:a16="http://schemas.microsoft.com/office/drawing/2014/main" id="{ABEA8595-11EE-674A-817B-9F3F650C1EC5}"/>
              </a:ext>
            </a:extLst>
          </p:cNvPr>
          <p:cNvSpPr/>
          <p:nvPr/>
        </p:nvSpPr>
        <p:spPr>
          <a:xfrm>
            <a:off x="6671095" y="5683104"/>
            <a:ext cx="4894052" cy="490401"/>
          </a:xfrm>
          <a:prstGeom prst="wedgeRectCallout">
            <a:avLst>
              <a:gd name="adj1" fmla="val -87978"/>
              <a:gd name="adj2" fmla="val -1939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t>アルペジエイターを設定できます</a:t>
            </a:r>
          </a:p>
        </p:txBody>
      </p:sp>
      <p:sp>
        <p:nvSpPr>
          <p:cNvPr id="15" name="吹き出し: 四角形 14">
            <a:extLst>
              <a:ext uri="{FF2B5EF4-FFF2-40B4-BE49-F238E27FC236}">
                <a16:creationId xmlns:a16="http://schemas.microsoft.com/office/drawing/2014/main" id="{391DC954-5C25-D1B4-6F96-4C3012D5334F}"/>
              </a:ext>
            </a:extLst>
          </p:cNvPr>
          <p:cNvSpPr/>
          <p:nvPr/>
        </p:nvSpPr>
        <p:spPr>
          <a:xfrm>
            <a:off x="6671095" y="6173505"/>
            <a:ext cx="4894052" cy="490401"/>
          </a:xfrm>
          <a:prstGeom prst="wedgeRectCallout">
            <a:avLst>
              <a:gd name="adj1" fmla="val -87390"/>
              <a:gd name="adj2" fmla="val -86241"/>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t>独自のエフェクトを設定できます</a:t>
            </a:r>
            <a:endParaRPr kumimoji="1" lang="en-US" altLang="ja-JP" dirty="0"/>
          </a:p>
          <a:p>
            <a:pPr algn="ctr"/>
            <a:r>
              <a:rPr kumimoji="1" lang="en-US" altLang="ja-JP" dirty="0"/>
              <a:t>(</a:t>
            </a:r>
            <a:r>
              <a:rPr kumimoji="1" lang="ja-JP" altLang="en-US" dirty="0"/>
              <a:t>高速アルペジオ、トレモロなどに便利です</a:t>
            </a:r>
            <a:r>
              <a:rPr kumimoji="1" lang="en-US" altLang="ja-JP" dirty="0"/>
              <a:t>)</a:t>
            </a:r>
            <a:endParaRPr kumimoji="1" lang="ja-JP" altLang="en-US" dirty="0"/>
          </a:p>
        </p:txBody>
      </p:sp>
      <p:sp>
        <p:nvSpPr>
          <p:cNvPr id="16" name="四角形: 角を丸くする 15">
            <a:extLst>
              <a:ext uri="{FF2B5EF4-FFF2-40B4-BE49-F238E27FC236}">
                <a16:creationId xmlns:a16="http://schemas.microsoft.com/office/drawing/2014/main" id="{40D9DDF3-C6C0-9B17-10D7-E76107B1D477}"/>
              </a:ext>
            </a:extLst>
          </p:cNvPr>
          <p:cNvSpPr/>
          <p:nvPr/>
        </p:nvSpPr>
        <p:spPr>
          <a:xfrm>
            <a:off x="878006" y="2486609"/>
            <a:ext cx="3745752" cy="820184"/>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7" name="四角形: 角を丸くする 16">
            <a:extLst>
              <a:ext uri="{FF2B5EF4-FFF2-40B4-BE49-F238E27FC236}">
                <a16:creationId xmlns:a16="http://schemas.microsoft.com/office/drawing/2014/main" id="{68E3E07E-8137-2164-AD6D-FC31356ABACB}"/>
              </a:ext>
            </a:extLst>
          </p:cNvPr>
          <p:cNvSpPr/>
          <p:nvPr/>
        </p:nvSpPr>
        <p:spPr>
          <a:xfrm>
            <a:off x="878006" y="3306792"/>
            <a:ext cx="3693994" cy="1621765"/>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8" name="四角形: 角を丸くする 17">
            <a:extLst>
              <a:ext uri="{FF2B5EF4-FFF2-40B4-BE49-F238E27FC236}">
                <a16:creationId xmlns:a16="http://schemas.microsoft.com/office/drawing/2014/main" id="{D6ABA517-ACE9-A537-6298-D1453FAAE6AC}"/>
              </a:ext>
            </a:extLst>
          </p:cNvPr>
          <p:cNvSpPr/>
          <p:nvPr/>
        </p:nvSpPr>
        <p:spPr>
          <a:xfrm>
            <a:off x="878006" y="5117422"/>
            <a:ext cx="4033300" cy="1056084"/>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3551220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65C3BD-EF86-B649-E99B-4BA2FE5082BB}"/>
              </a:ext>
            </a:extLst>
          </p:cNvPr>
          <p:cNvSpPr>
            <a:spLocks noGrp="1"/>
          </p:cNvSpPr>
          <p:nvPr>
            <p:ph type="title"/>
          </p:nvPr>
        </p:nvSpPr>
        <p:spPr/>
        <p:txBody>
          <a:bodyPr>
            <a:normAutofit fontScale="90000"/>
          </a:bodyPr>
          <a:lstStyle/>
          <a:p>
            <a:r>
              <a:rPr kumimoji="1" lang="ja-JP" altLang="en-US" b="1" dirty="0"/>
              <a:t>音色設定</a:t>
            </a:r>
            <a:r>
              <a:rPr kumimoji="1" lang="en-US" altLang="ja-JP" b="1" dirty="0"/>
              <a:t>4(</a:t>
            </a:r>
            <a:r>
              <a:rPr kumimoji="1" lang="ja-JP" altLang="en-US" b="1" dirty="0"/>
              <a:t>エキスパート向け</a:t>
            </a:r>
            <a:r>
              <a:rPr kumimoji="1" lang="en-US" altLang="ja-JP" b="1" dirty="0"/>
              <a:t>)</a:t>
            </a:r>
            <a:br>
              <a:rPr kumimoji="1" lang="en-US" altLang="ja-JP" b="1" dirty="0"/>
            </a:br>
            <a:r>
              <a:rPr kumimoji="1" lang="en-US" altLang="ja-JP" dirty="0"/>
              <a:t>MIDI</a:t>
            </a:r>
            <a:r>
              <a:rPr kumimoji="1" lang="ja-JP" altLang="en-US" dirty="0"/>
              <a:t>キーボードのノブ</a:t>
            </a:r>
            <a:r>
              <a:rPr kumimoji="1" lang="en-US" altLang="ja-JP" dirty="0"/>
              <a:t>/</a:t>
            </a:r>
            <a:r>
              <a:rPr kumimoji="1" lang="ja-JP" altLang="en-US" dirty="0"/>
              <a:t>スライダなどに音色の変更機能を割り当てられます</a:t>
            </a:r>
          </a:p>
        </p:txBody>
      </p:sp>
      <p:sp>
        <p:nvSpPr>
          <p:cNvPr id="4" name="スライド番号プレースホルダー 3">
            <a:extLst>
              <a:ext uri="{FF2B5EF4-FFF2-40B4-BE49-F238E27FC236}">
                <a16:creationId xmlns:a16="http://schemas.microsoft.com/office/drawing/2014/main" id="{DE0557E0-CE7A-39C9-66C4-23CAC19221CE}"/>
              </a:ext>
            </a:extLst>
          </p:cNvPr>
          <p:cNvSpPr>
            <a:spLocks noGrp="1"/>
          </p:cNvSpPr>
          <p:nvPr>
            <p:ph type="sldNum" sz="quarter" idx="12"/>
          </p:nvPr>
        </p:nvSpPr>
        <p:spPr/>
        <p:txBody>
          <a:bodyPr/>
          <a:lstStyle/>
          <a:p>
            <a:fld id="{E27E2812-4560-4165-A7C7-9C013F955547}" type="slidenum">
              <a:rPr kumimoji="1" lang="ja-JP" altLang="en-US" smtClean="0"/>
              <a:t>18</a:t>
            </a:fld>
            <a:endParaRPr kumimoji="1" lang="ja-JP" altLang="en-US"/>
          </a:p>
        </p:txBody>
      </p:sp>
      <p:pic>
        <p:nvPicPr>
          <p:cNvPr id="17" name="図 16">
            <a:extLst>
              <a:ext uri="{FF2B5EF4-FFF2-40B4-BE49-F238E27FC236}">
                <a16:creationId xmlns:a16="http://schemas.microsoft.com/office/drawing/2014/main" id="{E3B92811-16A6-284B-9E38-43F1F1F995B5}"/>
              </a:ext>
            </a:extLst>
          </p:cNvPr>
          <p:cNvPicPr>
            <a:picLocks noChangeAspect="1"/>
          </p:cNvPicPr>
          <p:nvPr/>
        </p:nvPicPr>
        <p:blipFill>
          <a:blip r:embed="rId2"/>
          <a:stretch>
            <a:fillRect/>
          </a:stretch>
        </p:blipFill>
        <p:spPr>
          <a:xfrm>
            <a:off x="821430" y="2265871"/>
            <a:ext cx="5025459" cy="4368325"/>
          </a:xfrm>
          <a:prstGeom prst="rect">
            <a:avLst/>
          </a:prstGeom>
          <a:ln>
            <a:solidFill>
              <a:srgbClr val="0045D0"/>
            </a:solidFill>
          </a:ln>
        </p:spPr>
      </p:pic>
      <p:sp>
        <p:nvSpPr>
          <p:cNvPr id="18" name="四角形: 角を丸くする 17">
            <a:extLst>
              <a:ext uri="{FF2B5EF4-FFF2-40B4-BE49-F238E27FC236}">
                <a16:creationId xmlns:a16="http://schemas.microsoft.com/office/drawing/2014/main" id="{5AA9C2C8-329C-24FA-58B6-E0C6EC79EA78}"/>
              </a:ext>
            </a:extLst>
          </p:cNvPr>
          <p:cNvSpPr/>
          <p:nvPr/>
        </p:nvSpPr>
        <p:spPr>
          <a:xfrm>
            <a:off x="2062700" y="2900958"/>
            <a:ext cx="3676742" cy="612868"/>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9" name="吹き出し: 四角形 18">
            <a:extLst>
              <a:ext uri="{FF2B5EF4-FFF2-40B4-BE49-F238E27FC236}">
                <a16:creationId xmlns:a16="http://schemas.microsoft.com/office/drawing/2014/main" id="{18F6BCD0-1266-7731-09A3-21A25B249CA1}"/>
              </a:ext>
            </a:extLst>
          </p:cNvPr>
          <p:cNvSpPr/>
          <p:nvPr/>
        </p:nvSpPr>
        <p:spPr>
          <a:xfrm>
            <a:off x="6268529" y="2858219"/>
            <a:ext cx="3605841" cy="984849"/>
          </a:xfrm>
          <a:prstGeom prst="wedgeRectCallout">
            <a:avLst>
              <a:gd name="adj1" fmla="val -87978"/>
              <a:gd name="adj2" fmla="val -1939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dirty="0"/>
              <a:t>CC#70</a:t>
            </a:r>
            <a:r>
              <a:rPr kumimoji="1" lang="ja-JP" altLang="en-US" dirty="0"/>
              <a:t>～</a:t>
            </a:r>
            <a:r>
              <a:rPr kumimoji="1" lang="en-US" altLang="ja-JP" dirty="0"/>
              <a:t>79</a:t>
            </a:r>
            <a:r>
              <a:rPr kumimoji="1" lang="ja-JP" altLang="en-US" dirty="0"/>
              <a:t>のメッセージを送る事で、ここに記載した音色レジスタなどの値を変更できます</a:t>
            </a:r>
          </a:p>
        </p:txBody>
      </p:sp>
      <p:sp>
        <p:nvSpPr>
          <p:cNvPr id="20" name="吹き出し: 四角形 19">
            <a:extLst>
              <a:ext uri="{FF2B5EF4-FFF2-40B4-BE49-F238E27FC236}">
                <a16:creationId xmlns:a16="http://schemas.microsoft.com/office/drawing/2014/main" id="{808639A7-685C-36FD-DF8F-150EAA5C27E5}"/>
              </a:ext>
            </a:extLst>
          </p:cNvPr>
          <p:cNvSpPr/>
          <p:nvPr/>
        </p:nvSpPr>
        <p:spPr>
          <a:xfrm>
            <a:off x="6159261" y="4313208"/>
            <a:ext cx="5555411" cy="2191109"/>
          </a:xfrm>
          <a:prstGeom prst="wedgeRectCallout">
            <a:avLst>
              <a:gd name="adj1" fmla="val -80250"/>
              <a:gd name="adj2" fmla="val -94296"/>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t>例えば「</a:t>
            </a:r>
            <a:r>
              <a:rPr kumimoji="1" lang="en-US" altLang="ja-JP" dirty="0"/>
              <a:t>Ops[0].TL</a:t>
            </a:r>
            <a:r>
              <a:rPr kumimoji="1" lang="ja-JP" altLang="en-US" dirty="0"/>
              <a:t>」と書くと、</a:t>
            </a:r>
            <a:r>
              <a:rPr kumimoji="1" lang="en-US" altLang="ja-JP" dirty="0"/>
              <a:t>CC#70</a:t>
            </a:r>
            <a:r>
              <a:rPr kumimoji="1" lang="ja-JP" altLang="en-US" dirty="0"/>
              <a:t>の値に合わせてオペレータ</a:t>
            </a:r>
            <a:r>
              <a:rPr kumimoji="1" lang="en-US" altLang="ja-JP" dirty="0"/>
              <a:t>0</a:t>
            </a:r>
            <a:r>
              <a:rPr kumimoji="1" lang="ja-JP" altLang="en-US" dirty="0"/>
              <a:t>の</a:t>
            </a:r>
            <a:r>
              <a:rPr kumimoji="1" lang="en-US" altLang="ja-JP" dirty="0"/>
              <a:t>TL</a:t>
            </a:r>
            <a:r>
              <a:rPr kumimoji="1" lang="ja-JP" altLang="en-US" dirty="0"/>
              <a:t>値が変化します。</a:t>
            </a:r>
            <a:endParaRPr kumimoji="1" lang="en-US" altLang="ja-JP" dirty="0"/>
          </a:p>
          <a:p>
            <a:pPr algn="ctr"/>
            <a:r>
              <a:rPr kumimoji="1" lang="ja-JP" altLang="en-US" dirty="0"/>
              <a:t>四則演算も可能です。</a:t>
            </a:r>
            <a:endParaRPr kumimoji="1" lang="en-US" altLang="ja-JP" dirty="0"/>
          </a:p>
          <a:p>
            <a:pPr algn="ctr"/>
            <a:r>
              <a:rPr kumimoji="1" lang="en-US" altLang="ja-JP" dirty="0"/>
              <a:t>AMS/PMS</a:t>
            </a:r>
            <a:r>
              <a:rPr kumimoji="1" lang="ja-JP" altLang="en-US" dirty="0"/>
              <a:t>だけでなく、</a:t>
            </a:r>
            <a:r>
              <a:rPr kumimoji="1" lang="en-US" altLang="ja-JP" dirty="0"/>
              <a:t>ALG</a:t>
            </a:r>
            <a:r>
              <a:rPr kumimoji="1" lang="ja-JP" altLang="en-US" dirty="0"/>
              <a:t>なども記載できます。</a:t>
            </a:r>
            <a:endParaRPr kumimoji="1" lang="en-US" altLang="ja-JP" dirty="0"/>
          </a:p>
          <a:p>
            <a:pPr algn="ctr"/>
            <a:r>
              <a:rPr kumimoji="1" lang="ja-JP" altLang="en-US" dirty="0"/>
              <a:t>複数のレジスタを同時に変更したい場合は、カンマで区切っていれてください。</a:t>
            </a:r>
            <a:endParaRPr kumimoji="1" lang="en-US" altLang="ja-JP" dirty="0"/>
          </a:p>
          <a:p>
            <a:pPr algn="ctr"/>
            <a:endParaRPr kumimoji="1" lang="ja-JP" altLang="en-US" dirty="0"/>
          </a:p>
        </p:txBody>
      </p:sp>
    </p:spTree>
    <p:extLst>
      <p:ext uri="{BB962C8B-B14F-4D97-AF65-F5344CB8AC3E}">
        <p14:creationId xmlns:p14="http://schemas.microsoft.com/office/powerpoint/2010/main" val="17127382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65C3BD-EF86-B649-E99B-4BA2FE5082BB}"/>
              </a:ext>
            </a:extLst>
          </p:cNvPr>
          <p:cNvSpPr>
            <a:spLocks noGrp="1"/>
          </p:cNvSpPr>
          <p:nvPr>
            <p:ph type="title"/>
          </p:nvPr>
        </p:nvSpPr>
        <p:spPr/>
        <p:txBody>
          <a:bodyPr>
            <a:normAutofit fontScale="90000"/>
          </a:bodyPr>
          <a:lstStyle/>
          <a:p>
            <a:r>
              <a:rPr kumimoji="1" lang="ja-JP" altLang="en-US" b="1" dirty="0"/>
              <a:t>音色設定</a:t>
            </a:r>
            <a:r>
              <a:rPr kumimoji="1" lang="en-US" altLang="ja-JP" b="1" dirty="0"/>
              <a:t>5(</a:t>
            </a:r>
            <a:r>
              <a:rPr kumimoji="1" lang="ja-JP" altLang="en-US" b="1" dirty="0"/>
              <a:t>エキスパート向け</a:t>
            </a:r>
            <a:r>
              <a:rPr kumimoji="1" lang="en-US" altLang="ja-JP" b="1" dirty="0"/>
              <a:t>)</a:t>
            </a:r>
            <a:br>
              <a:rPr kumimoji="1" lang="en-US" altLang="ja-JP" b="1" dirty="0"/>
            </a:br>
            <a:r>
              <a:rPr kumimoji="1" lang="ja-JP" altLang="en-US" dirty="0"/>
              <a:t>ドラム</a:t>
            </a:r>
            <a:r>
              <a:rPr kumimoji="1" lang="en-US" altLang="ja-JP" dirty="0" err="1"/>
              <a:t>ch</a:t>
            </a:r>
            <a:r>
              <a:rPr kumimoji="1" lang="en-US" altLang="ja-JP" dirty="0"/>
              <a:t>(10ch)</a:t>
            </a:r>
            <a:r>
              <a:rPr kumimoji="1" lang="ja-JP" altLang="en-US" dirty="0"/>
              <a:t>用の音色や、複数音を合成させた</a:t>
            </a:r>
            <a:r>
              <a:rPr lang="ja-JP" altLang="en-US" dirty="0"/>
              <a:t>音色も設定できます</a:t>
            </a:r>
            <a:endParaRPr kumimoji="1" lang="ja-JP" altLang="en-US" dirty="0"/>
          </a:p>
        </p:txBody>
      </p:sp>
      <p:sp>
        <p:nvSpPr>
          <p:cNvPr id="4" name="スライド番号プレースホルダー 3">
            <a:extLst>
              <a:ext uri="{FF2B5EF4-FFF2-40B4-BE49-F238E27FC236}">
                <a16:creationId xmlns:a16="http://schemas.microsoft.com/office/drawing/2014/main" id="{DE0557E0-CE7A-39C9-66C4-23CAC19221CE}"/>
              </a:ext>
            </a:extLst>
          </p:cNvPr>
          <p:cNvSpPr>
            <a:spLocks noGrp="1"/>
          </p:cNvSpPr>
          <p:nvPr>
            <p:ph type="sldNum" sz="quarter" idx="12"/>
          </p:nvPr>
        </p:nvSpPr>
        <p:spPr/>
        <p:txBody>
          <a:bodyPr/>
          <a:lstStyle/>
          <a:p>
            <a:fld id="{E27E2812-4560-4165-A7C7-9C013F955547}" type="slidenum">
              <a:rPr kumimoji="1" lang="ja-JP" altLang="en-US" smtClean="0"/>
              <a:t>19</a:t>
            </a:fld>
            <a:endParaRPr kumimoji="1" lang="ja-JP" altLang="en-US"/>
          </a:p>
        </p:txBody>
      </p:sp>
      <p:pic>
        <p:nvPicPr>
          <p:cNvPr id="9" name="図 8">
            <a:extLst>
              <a:ext uri="{FF2B5EF4-FFF2-40B4-BE49-F238E27FC236}">
                <a16:creationId xmlns:a16="http://schemas.microsoft.com/office/drawing/2014/main" id="{828EE879-AA65-90CA-E280-EBFB14B970C1}"/>
              </a:ext>
            </a:extLst>
          </p:cNvPr>
          <p:cNvPicPr>
            <a:picLocks noChangeAspect="1"/>
          </p:cNvPicPr>
          <p:nvPr/>
        </p:nvPicPr>
        <p:blipFill>
          <a:blip r:embed="rId3"/>
          <a:stretch>
            <a:fillRect/>
          </a:stretch>
        </p:blipFill>
        <p:spPr>
          <a:xfrm>
            <a:off x="1578521" y="2300724"/>
            <a:ext cx="4999307" cy="2023985"/>
          </a:xfrm>
          <a:prstGeom prst="rect">
            <a:avLst/>
          </a:prstGeom>
          <a:ln>
            <a:solidFill>
              <a:srgbClr val="0045D0"/>
            </a:solidFill>
          </a:ln>
        </p:spPr>
      </p:pic>
      <p:pic>
        <p:nvPicPr>
          <p:cNvPr id="13" name="図 12">
            <a:extLst>
              <a:ext uri="{FF2B5EF4-FFF2-40B4-BE49-F238E27FC236}">
                <a16:creationId xmlns:a16="http://schemas.microsoft.com/office/drawing/2014/main" id="{E7FCEE2F-8A35-BD6B-6490-34ECC2F8F9E7}"/>
              </a:ext>
            </a:extLst>
          </p:cNvPr>
          <p:cNvPicPr>
            <a:picLocks noChangeAspect="1"/>
          </p:cNvPicPr>
          <p:nvPr/>
        </p:nvPicPr>
        <p:blipFill>
          <a:blip r:embed="rId4"/>
          <a:stretch>
            <a:fillRect/>
          </a:stretch>
        </p:blipFill>
        <p:spPr>
          <a:xfrm>
            <a:off x="4601192" y="4427877"/>
            <a:ext cx="3658049" cy="2360750"/>
          </a:xfrm>
          <a:prstGeom prst="rect">
            <a:avLst/>
          </a:prstGeom>
          <a:ln>
            <a:solidFill>
              <a:srgbClr val="0045D0"/>
            </a:solidFill>
          </a:ln>
        </p:spPr>
      </p:pic>
      <p:pic>
        <p:nvPicPr>
          <p:cNvPr id="15" name="図 14">
            <a:extLst>
              <a:ext uri="{FF2B5EF4-FFF2-40B4-BE49-F238E27FC236}">
                <a16:creationId xmlns:a16="http://schemas.microsoft.com/office/drawing/2014/main" id="{C30D2566-85DA-0938-C302-4EEF4208B611}"/>
              </a:ext>
            </a:extLst>
          </p:cNvPr>
          <p:cNvPicPr>
            <a:picLocks noChangeAspect="1"/>
          </p:cNvPicPr>
          <p:nvPr/>
        </p:nvPicPr>
        <p:blipFill>
          <a:blip r:embed="rId5"/>
          <a:stretch>
            <a:fillRect/>
          </a:stretch>
        </p:blipFill>
        <p:spPr>
          <a:xfrm>
            <a:off x="775598" y="4812004"/>
            <a:ext cx="3376583" cy="613924"/>
          </a:xfrm>
          <a:prstGeom prst="rect">
            <a:avLst/>
          </a:prstGeom>
          <a:ln>
            <a:solidFill>
              <a:srgbClr val="0045D0"/>
            </a:solidFill>
          </a:ln>
        </p:spPr>
      </p:pic>
      <p:sp>
        <p:nvSpPr>
          <p:cNvPr id="16" name="四角形: 角を丸くする 15">
            <a:extLst>
              <a:ext uri="{FF2B5EF4-FFF2-40B4-BE49-F238E27FC236}">
                <a16:creationId xmlns:a16="http://schemas.microsoft.com/office/drawing/2014/main" id="{5E052F39-1068-F364-2285-A578AD3716CC}"/>
              </a:ext>
            </a:extLst>
          </p:cNvPr>
          <p:cNvSpPr/>
          <p:nvPr/>
        </p:nvSpPr>
        <p:spPr>
          <a:xfrm>
            <a:off x="2787694" y="3279475"/>
            <a:ext cx="2978989" cy="299049"/>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8" name="吹き出し: 四角形 17">
            <a:extLst>
              <a:ext uri="{FF2B5EF4-FFF2-40B4-BE49-F238E27FC236}">
                <a16:creationId xmlns:a16="http://schemas.microsoft.com/office/drawing/2014/main" id="{340FCEAA-1672-8630-C2A0-1971877156E2}"/>
              </a:ext>
            </a:extLst>
          </p:cNvPr>
          <p:cNvSpPr/>
          <p:nvPr/>
        </p:nvSpPr>
        <p:spPr>
          <a:xfrm>
            <a:off x="7567615" y="2636263"/>
            <a:ext cx="3605841" cy="984849"/>
          </a:xfrm>
          <a:prstGeom prst="wedgeRectCallout">
            <a:avLst>
              <a:gd name="adj1" fmla="val -105522"/>
              <a:gd name="adj2" fmla="val 2907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dirty="0"/>
              <a:t>MIDI 10ch</a:t>
            </a:r>
            <a:r>
              <a:rPr kumimoji="1" lang="ja-JP" altLang="en-US" dirty="0"/>
              <a:t>の鍵盤</a:t>
            </a:r>
            <a:r>
              <a:rPr kumimoji="1" lang="en-US" altLang="ja-JP" dirty="0"/>
              <a:t>C-1</a:t>
            </a:r>
            <a:r>
              <a:rPr kumimoji="1" lang="ja-JP" altLang="en-US" dirty="0"/>
              <a:t>に、割り当てる音色を記載する</a:t>
            </a:r>
          </a:p>
        </p:txBody>
      </p:sp>
      <p:sp>
        <p:nvSpPr>
          <p:cNvPr id="19" name="吹き出し: 四角形 18">
            <a:extLst>
              <a:ext uri="{FF2B5EF4-FFF2-40B4-BE49-F238E27FC236}">
                <a16:creationId xmlns:a16="http://schemas.microsoft.com/office/drawing/2014/main" id="{A67F24AD-CD85-E061-B820-E923441A5455}"/>
              </a:ext>
            </a:extLst>
          </p:cNvPr>
          <p:cNvSpPr/>
          <p:nvPr/>
        </p:nvSpPr>
        <p:spPr>
          <a:xfrm>
            <a:off x="6430215" y="3724280"/>
            <a:ext cx="3605841" cy="984849"/>
          </a:xfrm>
          <a:prstGeom prst="wedgeRectCallout">
            <a:avLst>
              <a:gd name="adj1" fmla="val -138058"/>
              <a:gd name="adj2" fmla="val 63522"/>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dirty="0"/>
              <a:t>[</a:t>
            </a:r>
            <a:r>
              <a:rPr kumimoji="1" lang="en-US" altLang="ja-JP" dirty="0" err="1"/>
              <a:t>CombinedTimbre</a:t>
            </a:r>
            <a:r>
              <a:rPr kumimoji="1" lang="en-US" altLang="ja-JP" dirty="0"/>
              <a:t>]</a:t>
            </a:r>
            <a:r>
              <a:rPr kumimoji="1" lang="ja-JP" altLang="en-US" dirty="0"/>
              <a:t>で複数音色を同時に鳴らせます</a:t>
            </a:r>
          </a:p>
        </p:txBody>
      </p:sp>
      <p:sp>
        <p:nvSpPr>
          <p:cNvPr id="20" name="四角形: 角を丸くする 19">
            <a:extLst>
              <a:ext uri="{FF2B5EF4-FFF2-40B4-BE49-F238E27FC236}">
                <a16:creationId xmlns:a16="http://schemas.microsoft.com/office/drawing/2014/main" id="{9D2C2094-4745-A1D0-B17B-2A38120D94E4}"/>
              </a:ext>
            </a:extLst>
          </p:cNvPr>
          <p:cNvSpPr/>
          <p:nvPr/>
        </p:nvSpPr>
        <p:spPr>
          <a:xfrm>
            <a:off x="3860395" y="5007090"/>
            <a:ext cx="583572" cy="299049"/>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21" name="四角形: 角を丸くする 20">
            <a:extLst>
              <a:ext uri="{FF2B5EF4-FFF2-40B4-BE49-F238E27FC236}">
                <a16:creationId xmlns:a16="http://schemas.microsoft.com/office/drawing/2014/main" id="{3B5B9FF1-DECE-1BE2-1E44-F5DBF1582434}"/>
              </a:ext>
            </a:extLst>
          </p:cNvPr>
          <p:cNvSpPr/>
          <p:nvPr/>
        </p:nvSpPr>
        <p:spPr>
          <a:xfrm>
            <a:off x="4443967" y="6256532"/>
            <a:ext cx="1009440" cy="299049"/>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22" name="四角形: 角を丸くする 21">
            <a:extLst>
              <a:ext uri="{FF2B5EF4-FFF2-40B4-BE49-F238E27FC236}">
                <a16:creationId xmlns:a16="http://schemas.microsoft.com/office/drawing/2014/main" id="{B97C0151-74EC-C07F-10BC-31E2E6E94B0B}"/>
              </a:ext>
            </a:extLst>
          </p:cNvPr>
          <p:cNvSpPr/>
          <p:nvPr/>
        </p:nvSpPr>
        <p:spPr>
          <a:xfrm>
            <a:off x="6430215" y="6043747"/>
            <a:ext cx="1392579" cy="299049"/>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pic>
        <p:nvPicPr>
          <p:cNvPr id="24" name="図 23">
            <a:extLst>
              <a:ext uri="{FF2B5EF4-FFF2-40B4-BE49-F238E27FC236}">
                <a16:creationId xmlns:a16="http://schemas.microsoft.com/office/drawing/2014/main" id="{C0D24139-D47F-9D38-6422-EF7794975587}"/>
              </a:ext>
            </a:extLst>
          </p:cNvPr>
          <p:cNvPicPr>
            <a:picLocks noChangeAspect="1"/>
          </p:cNvPicPr>
          <p:nvPr/>
        </p:nvPicPr>
        <p:blipFill>
          <a:blip r:embed="rId6"/>
          <a:stretch>
            <a:fillRect/>
          </a:stretch>
        </p:blipFill>
        <p:spPr>
          <a:xfrm>
            <a:off x="8486027" y="5455497"/>
            <a:ext cx="3562199" cy="1396608"/>
          </a:xfrm>
          <a:prstGeom prst="rect">
            <a:avLst/>
          </a:prstGeom>
        </p:spPr>
      </p:pic>
      <p:sp>
        <p:nvSpPr>
          <p:cNvPr id="25" name="矢印: 右 24">
            <a:extLst>
              <a:ext uri="{FF2B5EF4-FFF2-40B4-BE49-F238E27FC236}">
                <a16:creationId xmlns:a16="http://schemas.microsoft.com/office/drawing/2014/main" id="{F823E779-EFA9-D44D-84AE-959BD158EDC0}"/>
              </a:ext>
            </a:extLst>
          </p:cNvPr>
          <p:cNvSpPr/>
          <p:nvPr/>
        </p:nvSpPr>
        <p:spPr>
          <a:xfrm>
            <a:off x="4277189" y="5357762"/>
            <a:ext cx="333555" cy="49538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26" name="吹き出し: 四角形 25">
            <a:extLst>
              <a:ext uri="{FF2B5EF4-FFF2-40B4-BE49-F238E27FC236}">
                <a16:creationId xmlns:a16="http://schemas.microsoft.com/office/drawing/2014/main" id="{21A609EC-B12F-7157-38E7-C9119994B628}"/>
              </a:ext>
            </a:extLst>
          </p:cNvPr>
          <p:cNvSpPr/>
          <p:nvPr/>
        </p:nvSpPr>
        <p:spPr>
          <a:xfrm>
            <a:off x="8367623" y="4646762"/>
            <a:ext cx="3824377" cy="808734"/>
          </a:xfrm>
          <a:prstGeom prst="wedgeRectCallout">
            <a:avLst>
              <a:gd name="adj1" fmla="val 2762"/>
              <a:gd name="adj2" fmla="val 70755"/>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1400" dirty="0"/>
              <a:t>プログラム番号</a:t>
            </a:r>
            <a:r>
              <a:rPr kumimoji="1" lang="en-US" altLang="ja-JP" sz="1400" dirty="0"/>
              <a:t>X</a:t>
            </a:r>
            <a:r>
              <a:rPr kumimoji="1" lang="ja-JP" altLang="en-US" sz="1400" dirty="0"/>
              <a:t>に、</a:t>
            </a:r>
            <a:r>
              <a:rPr kumimoji="1" lang="en-US" altLang="ja-JP" sz="1400" dirty="0" err="1"/>
              <a:t>TimbreX</a:t>
            </a:r>
            <a:r>
              <a:rPr kumimoji="1" lang="ja-JP" altLang="en-US" sz="1400" dirty="0"/>
              <a:t>ではなく、</a:t>
            </a:r>
            <a:r>
              <a:rPr kumimoji="1" lang="en-US" altLang="ja-JP" sz="1400" dirty="0" err="1"/>
              <a:t>CombinedTimbreX</a:t>
            </a:r>
            <a:r>
              <a:rPr kumimoji="1" lang="ja-JP" altLang="en-US" sz="1400" dirty="0"/>
              <a:t>を割り当てます。</a:t>
            </a:r>
            <a:r>
              <a:rPr kumimoji="1" lang="en-US" altLang="ja-JP" sz="1400" dirty="0"/>
              <a:t>(</a:t>
            </a:r>
            <a:r>
              <a:rPr kumimoji="1" lang="ja-JP" altLang="en-US" sz="1400" dirty="0"/>
              <a:t>バンクを切り替えている、とイメージしてください</a:t>
            </a:r>
            <a:r>
              <a:rPr kumimoji="1" lang="en-US" altLang="ja-JP" sz="1400" dirty="0"/>
              <a:t>)</a:t>
            </a:r>
            <a:endParaRPr kumimoji="1" lang="ja-JP" altLang="en-US" sz="1400" dirty="0"/>
          </a:p>
        </p:txBody>
      </p:sp>
      <p:sp>
        <p:nvSpPr>
          <p:cNvPr id="27" name="四角形: 角を丸くする 26">
            <a:extLst>
              <a:ext uri="{FF2B5EF4-FFF2-40B4-BE49-F238E27FC236}">
                <a16:creationId xmlns:a16="http://schemas.microsoft.com/office/drawing/2014/main" id="{42BD069D-26CA-589B-2D68-FF50D43BD249}"/>
              </a:ext>
            </a:extLst>
          </p:cNvPr>
          <p:cNvSpPr/>
          <p:nvPr/>
        </p:nvSpPr>
        <p:spPr>
          <a:xfrm>
            <a:off x="8643668" y="6481146"/>
            <a:ext cx="2600937" cy="337224"/>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2360931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65C3BD-EF86-B649-E99B-4BA2FE5082BB}"/>
              </a:ext>
            </a:extLst>
          </p:cNvPr>
          <p:cNvSpPr>
            <a:spLocks noGrp="1"/>
          </p:cNvSpPr>
          <p:nvPr>
            <p:ph type="title"/>
          </p:nvPr>
        </p:nvSpPr>
        <p:spPr/>
        <p:txBody>
          <a:bodyPr/>
          <a:lstStyle/>
          <a:p>
            <a:r>
              <a:rPr kumimoji="1" lang="en-US" altLang="ja-JP" dirty="0" err="1"/>
              <a:t>MAmidiMEmo</a:t>
            </a:r>
            <a:r>
              <a:rPr lang="ja-JP" altLang="en-US" dirty="0"/>
              <a:t>を起動する</a:t>
            </a:r>
            <a:br>
              <a:rPr lang="en-US" altLang="ja-JP" dirty="0"/>
            </a:br>
            <a:r>
              <a:rPr lang="en-US" altLang="ja-JP" sz="1800" dirty="0"/>
              <a:t>(</a:t>
            </a:r>
            <a:r>
              <a:rPr lang="ja-JP" altLang="en-US" sz="1800" dirty="0"/>
              <a:t>以下 </a:t>
            </a:r>
            <a:r>
              <a:rPr lang="en-US" altLang="ja-JP" sz="1800" dirty="0" err="1"/>
              <a:t>MAmi</a:t>
            </a:r>
            <a:r>
              <a:rPr lang="ja-JP" altLang="en-US" sz="1800" dirty="0"/>
              <a:t>と略</a:t>
            </a:r>
            <a:r>
              <a:rPr lang="en-US" altLang="ja-JP" sz="1800" dirty="0"/>
              <a:t>)</a:t>
            </a:r>
            <a:endParaRPr kumimoji="1" lang="ja-JP" altLang="en-US" sz="1800" dirty="0"/>
          </a:p>
        </p:txBody>
      </p:sp>
      <p:sp>
        <p:nvSpPr>
          <p:cNvPr id="4" name="スライド番号プレースホルダー 3">
            <a:extLst>
              <a:ext uri="{FF2B5EF4-FFF2-40B4-BE49-F238E27FC236}">
                <a16:creationId xmlns:a16="http://schemas.microsoft.com/office/drawing/2014/main" id="{DE0557E0-CE7A-39C9-66C4-23CAC19221CE}"/>
              </a:ext>
            </a:extLst>
          </p:cNvPr>
          <p:cNvSpPr>
            <a:spLocks noGrp="1"/>
          </p:cNvSpPr>
          <p:nvPr>
            <p:ph type="sldNum" sz="quarter" idx="12"/>
          </p:nvPr>
        </p:nvSpPr>
        <p:spPr/>
        <p:txBody>
          <a:bodyPr/>
          <a:lstStyle/>
          <a:p>
            <a:fld id="{E27E2812-4560-4165-A7C7-9C013F955547}" type="slidenum">
              <a:rPr kumimoji="1" lang="ja-JP" altLang="en-US" smtClean="0"/>
              <a:t>2</a:t>
            </a:fld>
            <a:endParaRPr kumimoji="1" lang="ja-JP" altLang="en-US"/>
          </a:p>
        </p:txBody>
      </p:sp>
      <p:sp>
        <p:nvSpPr>
          <p:cNvPr id="7" name="コンテンツ プレースホルダー 2">
            <a:extLst>
              <a:ext uri="{FF2B5EF4-FFF2-40B4-BE49-F238E27FC236}">
                <a16:creationId xmlns:a16="http://schemas.microsoft.com/office/drawing/2014/main" id="{BEF6D7D7-CB63-16DE-DBDF-A72F346A6EFA}"/>
              </a:ext>
            </a:extLst>
          </p:cNvPr>
          <p:cNvSpPr txBox="1">
            <a:spLocks/>
          </p:cNvSpPr>
          <p:nvPr/>
        </p:nvSpPr>
        <p:spPr>
          <a:xfrm>
            <a:off x="2589212" y="2133599"/>
            <a:ext cx="8915400" cy="466682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pPr>
              <a:buFont typeface="Wingdings 3" charset="2"/>
              <a:buAutoNum type="arabicPeriod"/>
            </a:pPr>
            <a:r>
              <a:rPr lang="en-US" altLang="ja-JP" dirty="0"/>
              <a:t>VC++ 2012 Runtime</a:t>
            </a:r>
            <a:r>
              <a:rPr lang="ja-JP" altLang="en-US" dirty="0"/>
              <a:t>をインストールします</a:t>
            </a:r>
            <a:br>
              <a:rPr lang="en-US" altLang="ja-JP" dirty="0"/>
            </a:br>
            <a:r>
              <a:rPr lang="en-US" altLang="ja-JP" dirty="0">
                <a:hlinkClick r:id="rId3"/>
              </a:rPr>
              <a:t>https://www.microsoft.com/en-au/download/details.aspx?id=30679</a:t>
            </a:r>
            <a:br>
              <a:rPr lang="en-US" altLang="ja-JP" dirty="0"/>
            </a:br>
            <a:endParaRPr lang="en-US" altLang="ja-JP" dirty="0"/>
          </a:p>
          <a:p>
            <a:pPr>
              <a:buAutoNum type="arabicPeriod"/>
            </a:pPr>
            <a:r>
              <a:rPr lang="en-US" altLang="ja-JP" dirty="0">
                <a:hlinkClick r:id="rId4"/>
              </a:rPr>
              <a:t>https://github.com/110-kenichi/mame/releases</a:t>
            </a:r>
            <a:r>
              <a:rPr lang="en-US" altLang="ja-JP" dirty="0"/>
              <a:t> </a:t>
            </a:r>
            <a:r>
              <a:rPr lang="ja-JP" altLang="en-US" dirty="0"/>
              <a:t>から最新版の</a:t>
            </a:r>
            <a:r>
              <a:rPr lang="en-US" altLang="ja-JP" dirty="0" err="1"/>
              <a:t>MAmi</a:t>
            </a:r>
            <a:r>
              <a:rPr lang="ja-JP" altLang="en-US" dirty="0"/>
              <a:t>をダウンロードします</a:t>
            </a:r>
            <a:br>
              <a:rPr lang="en-US" altLang="ja-JP" dirty="0"/>
            </a:br>
            <a:br>
              <a:rPr lang="en-US" altLang="ja-JP" dirty="0"/>
            </a:br>
            <a:br>
              <a:rPr lang="en-US" altLang="ja-JP" dirty="0"/>
            </a:br>
            <a:br>
              <a:rPr lang="en-US" altLang="ja-JP" dirty="0"/>
            </a:br>
            <a:r>
              <a:rPr lang="en-US" altLang="ja-JP" dirty="0"/>
              <a:t>zip</a:t>
            </a:r>
            <a:r>
              <a:rPr lang="ja-JP" altLang="en-US" dirty="0"/>
              <a:t>を解凍します</a:t>
            </a:r>
            <a:r>
              <a:rPr lang="en-US" altLang="ja-JP" dirty="0"/>
              <a:t>(</a:t>
            </a:r>
            <a:r>
              <a:rPr lang="ja-JP" altLang="en-US" dirty="0"/>
              <a:t>注：</a:t>
            </a:r>
            <a:r>
              <a:rPr lang="en-US" altLang="ja-JP" dirty="0"/>
              <a:t>Windows</a:t>
            </a:r>
            <a:r>
              <a:rPr lang="ja-JP" altLang="en-US" dirty="0"/>
              <a:t>標準の解凍ツールだとセキュリティフラグが立って実行できない場合があるため </a:t>
            </a:r>
            <a:r>
              <a:rPr lang="en-US" altLang="ja-JP" dirty="0"/>
              <a:t>7zip </a:t>
            </a:r>
            <a:r>
              <a:rPr lang="ja-JP" altLang="en-US" dirty="0"/>
              <a:t>など他の解凍ツールがお勧めです</a:t>
            </a:r>
            <a:r>
              <a:rPr lang="en-US" altLang="ja-JP" dirty="0"/>
              <a:t>)</a:t>
            </a:r>
          </a:p>
          <a:p>
            <a:pPr>
              <a:buAutoNum type="arabicPeriod"/>
            </a:pPr>
            <a:r>
              <a:rPr lang="en-US" altLang="ja-JP" dirty="0"/>
              <a:t>MAmidiMemo.exe</a:t>
            </a:r>
            <a:r>
              <a:rPr lang="ja-JP" altLang="en-US" dirty="0"/>
              <a:t>が起動する事を確認してください。</a:t>
            </a:r>
            <a:endParaRPr lang="en-US" altLang="ja-JP" dirty="0"/>
          </a:p>
          <a:p>
            <a:pPr>
              <a:buAutoNum type="arabicPeriod"/>
            </a:pPr>
            <a:endParaRPr lang="en-US" altLang="ja-JP" dirty="0"/>
          </a:p>
        </p:txBody>
      </p:sp>
      <p:pic>
        <p:nvPicPr>
          <p:cNvPr id="9" name="図 8">
            <a:extLst>
              <a:ext uri="{FF2B5EF4-FFF2-40B4-BE49-F238E27FC236}">
                <a16:creationId xmlns:a16="http://schemas.microsoft.com/office/drawing/2014/main" id="{A43D53DD-0E06-1E8A-C3C6-F4FA6CF6E8F1}"/>
              </a:ext>
            </a:extLst>
          </p:cNvPr>
          <p:cNvPicPr>
            <a:picLocks noChangeAspect="1"/>
          </p:cNvPicPr>
          <p:nvPr/>
        </p:nvPicPr>
        <p:blipFill>
          <a:blip r:embed="rId5"/>
          <a:stretch>
            <a:fillRect/>
          </a:stretch>
        </p:blipFill>
        <p:spPr>
          <a:xfrm>
            <a:off x="5537369" y="3546284"/>
            <a:ext cx="1972385" cy="786936"/>
          </a:xfrm>
          <a:prstGeom prst="rect">
            <a:avLst/>
          </a:prstGeom>
          <a:ln>
            <a:solidFill>
              <a:srgbClr val="0045D0"/>
            </a:solidFill>
          </a:ln>
        </p:spPr>
      </p:pic>
      <p:sp>
        <p:nvSpPr>
          <p:cNvPr id="12" name="四角形: 角を丸くする 11">
            <a:extLst>
              <a:ext uri="{FF2B5EF4-FFF2-40B4-BE49-F238E27FC236}">
                <a16:creationId xmlns:a16="http://schemas.microsoft.com/office/drawing/2014/main" id="{33352519-62EE-54EC-FE03-873F1F47025A}"/>
              </a:ext>
            </a:extLst>
          </p:cNvPr>
          <p:cNvSpPr/>
          <p:nvPr/>
        </p:nvSpPr>
        <p:spPr>
          <a:xfrm>
            <a:off x="5751569" y="3830105"/>
            <a:ext cx="1984075" cy="419819"/>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2508325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65C3BD-EF86-B649-E99B-4BA2FE5082BB}"/>
              </a:ext>
            </a:extLst>
          </p:cNvPr>
          <p:cNvSpPr>
            <a:spLocks noGrp="1"/>
          </p:cNvSpPr>
          <p:nvPr>
            <p:ph type="title"/>
          </p:nvPr>
        </p:nvSpPr>
        <p:spPr/>
        <p:txBody>
          <a:bodyPr/>
          <a:lstStyle/>
          <a:p>
            <a:r>
              <a:rPr kumimoji="1" lang="ja-JP" altLang="en-US" dirty="0"/>
              <a:t>設定を</a:t>
            </a:r>
            <a:r>
              <a:rPr lang="ja-JP" altLang="en-US" dirty="0"/>
              <a:t>別の場所にエクスポートする</a:t>
            </a:r>
            <a:endParaRPr kumimoji="1" lang="ja-JP" altLang="en-US" dirty="0"/>
          </a:p>
        </p:txBody>
      </p:sp>
      <p:sp>
        <p:nvSpPr>
          <p:cNvPr id="3" name="コンテンツ プレースホルダー 2">
            <a:extLst>
              <a:ext uri="{FF2B5EF4-FFF2-40B4-BE49-F238E27FC236}">
                <a16:creationId xmlns:a16="http://schemas.microsoft.com/office/drawing/2014/main" id="{E5D611CC-C6A8-398E-A6AF-6754A2491D98}"/>
              </a:ext>
            </a:extLst>
          </p:cNvPr>
          <p:cNvSpPr>
            <a:spLocks noGrp="1"/>
          </p:cNvSpPr>
          <p:nvPr>
            <p:ph idx="1"/>
          </p:nvPr>
        </p:nvSpPr>
        <p:spPr/>
        <p:txBody>
          <a:bodyPr/>
          <a:lstStyle/>
          <a:p>
            <a:pPr marL="0" indent="0">
              <a:buNone/>
            </a:pPr>
            <a:r>
              <a:rPr kumimoji="1" lang="en-US" altLang="ja-JP" dirty="0"/>
              <a:t>[Mami</a:t>
            </a:r>
            <a:r>
              <a:rPr kumimoji="1" lang="ja-JP" altLang="en-US" dirty="0"/>
              <a:t>ファイルをエクスポート</a:t>
            </a:r>
            <a:r>
              <a:rPr kumimoji="1" lang="en-US" altLang="ja-JP" dirty="0"/>
              <a:t>]</a:t>
            </a:r>
            <a:r>
              <a:rPr kumimoji="1" lang="ja-JP" altLang="en-US" dirty="0"/>
              <a:t>を選んでください。</a:t>
            </a:r>
            <a:endParaRPr kumimoji="1" lang="en-US" altLang="ja-JP" dirty="0"/>
          </a:p>
          <a:p>
            <a:pPr marL="0" indent="0">
              <a:buNone/>
            </a:pPr>
            <a:endParaRPr lang="en-US" altLang="ja-JP" dirty="0"/>
          </a:p>
          <a:p>
            <a:pPr marL="0" indent="0">
              <a:buNone/>
            </a:pPr>
            <a:endParaRPr kumimoji="1" lang="en-US" altLang="ja-JP" dirty="0"/>
          </a:p>
          <a:p>
            <a:pPr marL="0" indent="0">
              <a:buNone/>
            </a:pPr>
            <a:endParaRPr lang="en-US" altLang="ja-JP" dirty="0"/>
          </a:p>
          <a:p>
            <a:pPr marL="0" indent="0">
              <a:buNone/>
            </a:pPr>
            <a:endParaRPr kumimoji="1" lang="en-US" altLang="ja-JP" dirty="0"/>
          </a:p>
          <a:p>
            <a:pPr marL="0" indent="0">
              <a:buNone/>
            </a:pPr>
            <a:r>
              <a:rPr lang="en-US" altLang="ja-JP" dirty="0"/>
              <a:t>*.Mami</a:t>
            </a:r>
            <a:r>
              <a:rPr lang="ja-JP" altLang="en-US" dirty="0"/>
              <a:t>ファイルを読み込む場合は、、ここにドロップします</a:t>
            </a:r>
            <a:endParaRPr kumimoji="1" lang="ja-JP" altLang="en-US" dirty="0"/>
          </a:p>
        </p:txBody>
      </p:sp>
      <p:sp>
        <p:nvSpPr>
          <p:cNvPr id="4" name="スライド番号プレースホルダー 3">
            <a:extLst>
              <a:ext uri="{FF2B5EF4-FFF2-40B4-BE49-F238E27FC236}">
                <a16:creationId xmlns:a16="http://schemas.microsoft.com/office/drawing/2014/main" id="{DE0557E0-CE7A-39C9-66C4-23CAC19221CE}"/>
              </a:ext>
            </a:extLst>
          </p:cNvPr>
          <p:cNvSpPr>
            <a:spLocks noGrp="1"/>
          </p:cNvSpPr>
          <p:nvPr>
            <p:ph type="sldNum" sz="quarter" idx="12"/>
          </p:nvPr>
        </p:nvSpPr>
        <p:spPr/>
        <p:txBody>
          <a:bodyPr/>
          <a:lstStyle/>
          <a:p>
            <a:fld id="{E27E2812-4560-4165-A7C7-9C013F955547}" type="slidenum">
              <a:rPr kumimoji="1" lang="ja-JP" altLang="en-US" smtClean="0"/>
              <a:t>20</a:t>
            </a:fld>
            <a:endParaRPr kumimoji="1" lang="ja-JP" altLang="en-US"/>
          </a:p>
        </p:txBody>
      </p:sp>
      <p:pic>
        <p:nvPicPr>
          <p:cNvPr id="7" name="図 6">
            <a:extLst>
              <a:ext uri="{FF2B5EF4-FFF2-40B4-BE49-F238E27FC236}">
                <a16:creationId xmlns:a16="http://schemas.microsoft.com/office/drawing/2014/main" id="{B1E8C628-0953-377B-80CD-03E69D31F2AE}"/>
              </a:ext>
            </a:extLst>
          </p:cNvPr>
          <p:cNvPicPr>
            <a:picLocks noChangeAspect="1"/>
          </p:cNvPicPr>
          <p:nvPr/>
        </p:nvPicPr>
        <p:blipFill>
          <a:blip r:embed="rId3"/>
          <a:stretch>
            <a:fillRect/>
          </a:stretch>
        </p:blipFill>
        <p:spPr>
          <a:xfrm>
            <a:off x="2970952" y="2596859"/>
            <a:ext cx="2972058" cy="1181202"/>
          </a:xfrm>
          <a:prstGeom prst="rect">
            <a:avLst/>
          </a:prstGeom>
          <a:ln>
            <a:solidFill>
              <a:srgbClr val="0045D0"/>
            </a:solidFill>
          </a:ln>
        </p:spPr>
      </p:pic>
      <p:sp>
        <p:nvSpPr>
          <p:cNvPr id="8" name="四角形: 角を丸くする 7">
            <a:extLst>
              <a:ext uri="{FF2B5EF4-FFF2-40B4-BE49-F238E27FC236}">
                <a16:creationId xmlns:a16="http://schemas.microsoft.com/office/drawing/2014/main" id="{0A262E4F-82D0-BD10-3B0E-D6E13F0396B9}"/>
              </a:ext>
            </a:extLst>
          </p:cNvPr>
          <p:cNvSpPr/>
          <p:nvPr/>
        </p:nvSpPr>
        <p:spPr>
          <a:xfrm>
            <a:off x="3080381" y="3498920"/>
            <a:ext cx="3676977" cy="419819"/>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46C3DCC6-5AAF-EDB5-B8A8-5CFD29DBD034}"/>
              </a:ext>
            </a:extLst>
          </p:cNvPr>
          <p:cNvPicPr>
            <a:picLocks noChangeAspect="1"/>
          </p:cNvPicPr>
          <p:nvPr/>
        </p:nvPicPr>
        <p:blipFill>
          <a:blip r:embed="rId4"/>
          <a:stretch>
            <a:fillRect/>
          </a:stretch>
        </p:blipFill>
        <p:spPr>
          <a:xfrm>
            <a:off x="3313882" y="4491897"/>
            <a:ext cx="2286198" cy="2141406"/>
          </a:xfrm>
          <a:prstGeom prst="rect">
            <a:avLst/>
          </a:prstGeom>
          <a:ln>
            <a:solidFill>
              <a:srgbClr val="0045D0"/>
            </a:solidFill>
          </a:ln>
        </p:spPr>
      </p:pic>
    </p:spTree>
    <p:extLst>
      <p:ext uri="{BB962C8B-B14F-4D97-AF65-F5344CB8AC3E}">
        <p14:creationId xmlns:p14="http://schemas.microsoft.com/office/powerpoint/2010/main" val="43114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842731-7D2C-15A2-2014-32825AADA369}"/>
              </a:ext>
            </a:extLst>
          </p:cNvPr>
          <p:cNvSpPr>
            <a:spLocks noGrp="1"/>
          </p:cNvSpPr>
          <p:nvPr>
            <p:ph type="title"/>
          </p:nvPr>
        </p:nvSpPr>
        <p:spPr/>
        <p:txBody>
          <a:bodyPr/>
          <a:lstStyle/>
          <a:p>
            <a:r>
              <a:rPr kumimoji="1" lang="en-US" altLang="ja-JP" dirty="0"/>
              <a:t>DCSG</a:t>
            </a:r>
            <a:r>
              <a:rPr kumimoji="1" lang="ja-JP" altLang="en-US" dirty="0"/>
              <a:t>音源もセットアップする</a:t>
            </a:r>
          </a:p>
        </p:txBody>
      </p:sp>
      <p:sp>
        <p:nvSpPr>
          <p:cNvPr id="4" name="スライド番号プレースホルダー 3">
            <a:extLst>
              <a:ext uri="{FF2B5EF4-FFF2-40B4-BE49-F238E27FC236}">
                <a16:creationId xmlns:a16="http://schemas.microsoft.com/office/drawing/2014/main" id="{5EE487EA-0C3C-86DE-1404-6C2AC9F99601}"/>
              </a:ext>
            </a:extLst>
          </p:cNvPr>
          <p:cNvSpPr>
            <a:spLocks noGrp="1"/>
          </p:cNvSpPr>
          <p:nvPr>
            <p:ph type="sldNum" sz="quarter" idx="12"/>
          </p:nvPr>
        </p:nvSpPr>
        <p:spPr/>
        <p:txBody>
          <a:bodyPr/>
          <a:lstStyle/>
          <a:p>
            <a:fld id="{E27E2812-4560-4165-A7C7-9C013F955547}" type="slidenum">
              <a:rPr kumimoji="1" lang="ja-JP" altLang="en-US" smtClean="0"/>
              <a:t>21</a:t>
            </a:fld>
            <a:endParaRPr kumimoji="1" lang="ja-JP" altLang="en-US"/>
          </a:p>
        </p:txBody>
      </p:sp>
      <p:sp>
        <p:nvSpPr>
          <p:cNvPr id="7" name="コンテンツ プレースホルダー 2">
            <a:extLst>
              <a:ext uri="{FF2B5EF4-FFF2-40B4-BE49-F238E27FC236}">
                <a16:creationId xmlns:a16="http://schemas.microsoft.com/office/drawing/2014/main" id="{2CC4E0E6-1FB5-1F7A-4AE7-75CE44C7D1E6}"/>
              </a:ext>
            </a:extLst>
          </p:cNvPr>
          <p:cNvSpPr txBox="1">
            <a:spLocks/>
          </p:cNvSpPr>
          <p:nvPr/>
        </p:nvSpPr>
        <p:spPr>
          <a:xfrm>
            <a:off x="2589212" y="2133599"/>
            <a:ext cx="8915400" cy="466682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pPr>
              <a:buAutoNum type="arabicPeriod"/>
            </a:pPr>
            <a:r>
              <a:rPr lang="en-US" altLang="ja-JP" dirty="0"/>
              <a:t>SN76496</a:t>
            </a:r>
            <a:r>
              <a:rPr lang="ja-JP" altLang="en-US" dirty="0"/>
              <a:t>を選択します</a:t>
            </a:r>
            <a:endParaRPr lang="en-US" altLang="ja-JP" dirty="0"/>
          </a:p>
          <a:p>
            <a:pPr>
              <a:buAutoNum type="arabicPeriod"/>
            </a:pPr>
            <a:endParaRPr lang="en-US" altLang="ja-JP" dirty="0"/>
          </a:p>
          <a:p>
            <a:pPr>
              <a:buAutoNum type="arabicPeriod"/>
            </a:pPr>
            <a:endParaRPr lang="en-US" altLang="ja-JP" dirty="0"/>
          </a:p>
          <a:p>
            <a:pPr>
              <a:buAutoNum type="arabicPeriod"/>
            </a:pPr>
            <a:r>
              <a:rPr lang="en-US" altLang="ja-JP" dirty="0"/>
              <a:t>SN76496</a:t>
            </a:r>
            <a:r>
              <a:rPr lang="ja-JP" altLang="en-US" dirty="0"/>
              <a:t>アイコンをクリックし、右側のペインで</a:t>
            </a:r>
            <a:r>
              <a:rPr lang="en-US" altLang="ja-JP" dirty="0"/>
              <a:t>[</a:t>
            </a:r>
            <a:r>
              <a:rPr lang="en-US" altLang="ja-JP" dirty="0" err="1"/>
              <a:t>SoundEngine</a:t>
            </a:r>
            <a:r>
              <a:rPr lang="en-US" altLang="ja-JP" dirty="0"/>
              <a:t>]</a:t>
            </a:r>
            <a:r>
              <a:rPr lang="ja-JP" altLang="en-US" dirty="0"/>
              <a:t>の設定から</a:t>
            </a:r>
            <a:r>
              <a:rPr lang="en-US" altLang="ja-JP" dirty="0"/>
              <a:t>[</a:t>
            </a:r>
            <a:r>
              <a:rPr lang="ja-JP" altLang="en-US" dirty="0"/>
              <a:t> </a:t>
            </a:r>
            <a:r>
              <a:rPr lang="en-US" altLang="ja-JP" dirty="0"/>
              <a:t>Real(VSIF Genesis(FTDI)) ]</a:t>
            </a:r>
            <a:r>
              <a:rPr lang="ja-JP" altLang="en-US" dirty="0"/>
              <a:t>を選択します </a:t>
            </a:r>
            <a:r>
              <a:rPr lang="en-US" altLang="ja-JP" dirty="0"/>
              <a:t>(YM2612</a:t>
            </a:r>
            <a:r>
              <a:rPr lang="ja-JP" altLang="en-US" dirty="0"/>
              <a:t>の時と同じです</a:t>
            </a:r>
            <a:r>
              <a:rPr lang="en-US" altLang="ja-JP" dirty="0"/>
              <a:t>)</a:t>
            </a:r>
          </a:p>
        </p:txBody>
      </p:sp>
      <p:grpSp>
        <p:nvGrpSpPr>
          <p:cNvPr id="14" name="グループ化 13">
            <a:extLst>
              <a:ext uri="{FF2B5EF4-FFF2-40B4-BE49-F238E27FC236}">
                <a16:creationId xmlns:a16="http://schemas.microsoft.com/office/drawing/2014/main" id="{76B97C60-5F10-AF13-06A2-E113F5CA7920}"/>
              </a:ext>
            </a:extLst>
          </p:cNvPr>
          <p:cNvGrpSpPr/>
          <p:nvPr/>
        </p:nvGrpSpPr>
        <p:grpSpPr>
          <a:xfrm>
            <a:off x="6264367" y="1756269"/>
            <a:ext cx="3197403" cy="1386960"/>
            <a:chOff x="6264367" y="1756269"/>
            <a:chExt cx="3197403" cy="1386960"/>
          </a:xfrm>
        </p:grpSpPr>
        <p:pic>
          <p:nvPicPr>
            <p:cNvPr id="6" name="図 5">
              <a:extLst>
                <a:ext uri="{FF2B5EF4-FFF2-40B4-BE49-F238E27FC236}">
                  <a16:creationId xmlns:a16="http://schemas.microsoft.com/office/drawing/2014/main" id="{DC5C3118-7A87-4343-6152-BF4ECCC9E958}"/>
                </a:ext>
              </a:extLst>
            </p:cNvPr>
            <p:cNvPicPr>
              <a:picLocks noChangeAspect="1"/>
            </p:cNvPicPr>
            <p:nvPr/>
          </p:nvPicPr>
          <p:blipFill>
            <a:blip r:embed="rId2"/>
            <a:stretch>
              <a:fillRect/>
            </a:stretch>
          </p:blipFill>
          <p:spPr>
            <a:xfrm>
              <a:off x="6264367" y="1756269"/>
              <a:ext cx="3071126" cy="1386960"/>
            </a:xfrm>
            <a:prstGeom prst="rect">
              <a:avLst/>
            </a:prstGeom>
            <a:ln>
              <a:solidFill>
                <a:srgbClr val="0045D0"/>
              </a:solidFill>
            </a:ln>
          </p:spPr>
        </p:pic>
        <p:sp>
          <p:nvSpPr>
            <p:cNvPr id="9" name="四角形: 角を丸くする 8">
              <a:extLst>
                <a:ext uri="{FF2B5EF4-FFF2-40B4-BE49-F238E27FC236}">
                  <a16:creationId xmlns:a16="http://schemas.microsoft.com/office/drawing/2014/main" id="{F20B461E-5AE8-89C3-0F41-922856FE4391}"/>
                </a:ext>
              </a:extLst>
            </p:cNvPr>
            <p:cNvSpPr/>
            <p:nvPr/>
          </p:nvSpPr>
          <p:spPr>
            <a:xfrm>
              <a:off x="7923146" y="2816758"/>
              <a:ext cx="1538624" cy="326471"/>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grpSp>
      <p:grpSp>
        <p:nvGrpSpPr>
          <p:cNvPr id="13" name="グループ化 12">
            <a:extLst>
              <a:ext uri="{FF2B5EF4-FFF2-40B4-BE49-F238E27FC236}">
                <a16:creationId xmlns:a16="http://schemas.microsoft.com/office/drawing/2014/main" id="{5E7CB6F6-FB4C-733E-6D0B-84EC44E8470A}"/>
              </a:ext>
            </a:extLst>
          </p:cNvPr>
          <p:cNvGrpSpPr/>
          <p:nvPr/>
        </p:nvGrpSpPr>
        <p:grpSpPr>
          <a:xfrm>
            <a:off x="3384607" y="4164908"/>
            <a:ext cx="4538540" cy="2157333"/>
            <a:chOff x="3384606" y="4164908"/>
            <a:chExt cx="5298951" cy="2518784"/>
          </a:xfrm>
        </p:grpSpPr>
        <p:pic>
          <p:nvPicPr>
            <p:cNvPr id="11" name="図 10">
              <a:extLst>
                <a:ext uri="{FF2B5EF4-FFF2-40B4-BE49-F238E27FC236}">
                  <a16:creationId xmlns:a16="http://schemas.microsoft.com/office/drawing/2014/main" id="{4510AA32-FA66-474F-391C-3039CDAAFF67}"/>
                </a:ext>
              </a:extLst>
            </p:cNvPr>
            <p:cNvPicPr>
              <a:picLocks noChangeAspect="1"/>
            </p:cNvPicPr>
            <p:nvPr/>
          </p:nvPicPr>
          <p:blipFill>
            <a:blip r:embed="rId3"/>
            <a:stretch>
              <a:fillRect/>
            </a:stretch>
          </p:blipFill>
          <p:spPr>
            <a:xfrm>
              <a:off x="3384606" y="4164908"/>
              <a:ext cx="5298951" cy="2518784"/>
            </a:xfrm>
            <a:prstGeom prst="rect">
              <a:avLst/>
            </a:prstGeom>
            <a:ln>
              <a:solidFill>
                <a:srgbClr val="0045D0"/>
              </a:solidFill>
            </a:ln>
          </p:spPr>
        </p:pic>
        <p:sp>
          <p:nvSpPr>
            <p:cNvPr id="12" name="四角形: 角を丸くする 11">
              <a:extLst>
                <a:ext uri="{FF2B5EF4-FFF2-40B4-BE49-F238E27FC236}">
                  <a16:creationId xmlns:a16="http://schemas.microsoft.com/office/drawing/2014/main" id="{AD691A0A-B3AB-CA81-9D0F-4AF88F0A42D0}"/>
                </a:ext>
              </a:extLst>
            </p:cNvPr>
            <p:cNvSpPr/>
            <p:nvPr/>
          </p:nvSpPr>
          <p:spPr>
            <a:xfrm>
              <a:off x="6603426" y="6233890"/>
              <a:ext cx="1679642" cy="326471"/>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grpSp>
    </p:spTree>
    <p:extLst>
      <p:ext uri="{BB962C8B-B14F-4D97-AF65-F5344CB8AC3E}">
        <p14:creationId xmlns:p14="http://schemas.microsoft.com/office/powerpoint/2010/main" val="36423240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65C3BD-EF86-B649-E99B-4BA2FE5082BB}"/>
              </a:ext>
            </a:extLst>
          </p:cNvPr>
          <p:cNvSpPr>
            <a:spLocks noGrp="1"/>
          </p:cNvSpPr>
          <p:nvPr>
            <p:ph type="title"/>
          </p:nvPr>
        </p:nvSpPr>
        <p:spPr/>
        <p:txBody>
          <a:bodyPr/>
          <a:lstStyle/>
          <a:p>
            <a:r>
              <a:rPr kumimoji="1" lang="ja-JP" altLang="en-US" dirty="0"/>
              <a:t>受信</a:t>
            </a:r>
            <a:r>
              <a:rPr kumimoji="1" lang="en-US" altLang="ja-JP" dirty="0"/>
              <a:t>MIDI </a:t>
            </a:r>
            <a:r>
              <a:rPr kumimoji="1" lang="en-US" altLang="ja-JP" dirty="0" err="1"/>
              <a:t>ch</a:t>
            </a:r>
            <a:r>
              <a:rPr kumimoji="1" lang="ja-JP" altLang="en-US" dirty="0"/>
              <a:t>設定</a:t>
            </a:r>
          </a:p>
        </p:txBody>
      </p:sp>
      <p:sp>
        <p:nvSpPr>
          <p:cNvPr id="3" name="コンテンツ プレースホルダー 2">
            <a:extLst>
              <a:ext uri="{FF2B5EF4-FFF2-40B4-BE49-F238E27FC236}">
                <a16:creationId xmlns:a16="http://schemas.microsoft.com/office/drawing/2014/main" id="{E5D611CC-C6A8-398E-A6AF-6754A2491D98}"/>
              </a:ext>
            </a:extLst>
          </p:cNvPr>
          <p:cNvSpPr>
            <a:spLocks noGrp="1"/>
          </p:cNvSpPr>
          <p:nvPr>
            <p:ph idx="1"/>
          </p:nvPr>
        </p:nvSpPr>
        <p:spPr/>
        <p:txBody>
          <a:bodyPr/>
          <a:lstStyle/>
          <a:p>
            <a:r>
              <a:rPr kumimoji="1" lang="ja-JP" altLang="en-US" dirty="0"/>
              <a:t>複数音源を追加すると、デフォルトでは</a:t>
            </a:r>
            <a:r>
              <a:rPr lang="ja-JP" altLang="en-US" dirty="0"/>
              <a:t>各音源と</a:t>
            </a:r>
            <a:r>
              <a:rPr kumimoji="1" lang="ja-JP" altLang="en-US" dirty="0"/>
              <a:t>も同じ</a:t>
            </a:r>
            <a:r>
              <a:rPr kumimoji="1" lang="en-US" altLang="ja-JP" dirty="0"/>
              <a:t>MIDI </a:t>
            </a:r>
            <a:r>
              <a:rPr kumimoji="1" lang="en-US" altLang="ja-JP" dirty="0" err="1"/>
              <a:t>ch</a:t>
            </a:r>
            <a:r>
              <a:rPr kumimoji="1" lang="ja-JP" altLang="en-US" dirty="0"/>
              <a:t>を受信してしまいます。</a:t>
            </a:r>
            <a:endParaRPr kumimoji="1" lang="en-US" altLang="ja-JP" dirty="0"/>
          </a:p>
          <a:p>
            <a:r>
              <a:rPr kumimoji="1" lang="ja-JP" altLang="en-US" dirty="0"/>
              <a:t>それぞれで受信する</a:t>
            </a:r>
            <a:r>
              <a:rPr lang="en-US" altLang="ja-JP" dirty="0"/>
              <a:t>MIDI </a:t>
            </a:r>
            <a:r>
              <a:rPr lang="en-US" altLang="ja-JP" dirty="0" err="1"/>
              <a:t>ch</a:t>
            </a:r>
            <a:r>
              <a:rPr lang="ja-JP" altLang="en-US" dirty="0"/>
              <a:t>を設定する場合は以下の</a:t>
            </a:r>
            <a:r>
              <a:rPr lang="en-US" altLang="ja-JP" dirty="0"/>
              <a:t>[Channels]</a:t>
            </a:r>
            <a:r>
              <a:rPr lang="ja-JP" altLang="en-US" dirty="0"/>
              <a:t>で受信する</a:t>
            </a:r>
            <a:r>
              <a:rPr lang="en-US" altLang="ja-JP" dirty="0"/>
              <a:t>(True)/</a:t>
            </a:r>
            <a:r>
              <a:rPr lang="ja-JP" altLang="en-US" dirty="0"/>
              <a:t>しない</a:t>
            </a:r>
            <a:r>
              <a:rPr lang="en-US" altLang="ja-JP" dirty="0"/>
              <a:t>(False)</a:t>
            </a:r>
            <a:r>
              <a:rPr lang="ja-JP" altLang="en-US" dirty="0"/>
              <a:t>を設定します</a:t>
            </a:r>
            <a:endParaRPr kumimoji="1" lang="ja-JP" altLang="en-US" dirty="0"/>
          </a:p>
        </p:txBody>
      </p:sp>
      <p:sp>
        <p:nvSpPr>
          <p:cNvPr id="4" name="スライド番号プレースホルダー 3">
            <a:extLst>
              <a:ext uri="{FF2B5EF4-FFF2-40B4-BE49-F238E27FC236}">
                <a16:creationId xmlns:a16="http://schemas.microsoft.com/office/drawing/2014/main" id="{DE0557E0-CE7A-39C9-66C4-23CAC19221CE}"/>
              </a:ext>
            </a:extLst>
          </p:cNvPr>
          <p:cNvSpPr>
            <a:spLocks noGrp="1"/>
          </p:cNvSpPr>
          <p:nvPr>
            <p:ph type="sldNum" sz="quarter" idx="12"/>
          </p:nvPr>
        </p:nvSpPr>
        <p:spPr/>
        <p:txBody>
          <a:bodyPr/>
          <a:lstStyle/>
          <a:p>
            <a:fld id="{E27E2812-4560-4165-A7C7-9C013F955547}" type="slidenum">
              <a:rPr kumimoji="1" lang="ja-JP" altLang="en-US" smtClean="0"/>
              <a:t>22</a:t>
            </a:fld>
            <a:endParaRPr kumimoji="1" lang="ja-JP" altLang="en-US"/>
          </a:p>
        </p:txBody>
      </p:sp>
      <p:pic>
        <p:nvPicPr>
          <p:cNvPr id="6" name="図 5">
            <a:extLst>
              <a:ext uri="{FF2B5EF4-FFF2-40B4-BE49-F238E27FC236}">
                <a16:creationId xmlns:a16="http://schemas.microsoft.com/office/drawing/2014/main" id="{7CBCE10E-7CB5-1982-F5BD-7646B0B47144}"/>
              </a:ext>
            </a:extLst>
          </p:cNvPr>
          <p:cNvPicPr>
            <a:picLocks noChangeAspect="1"/>
          </p:cNvPicPr>
          <p:nvPr/>
        </p:nvPicPr>
        <p:blipFill>
          <a:blip r:embed="rId2"/>
          <a:stretch>
            <a:fillRect/>
          </a:stretch>
        </p:blipFill>
        <p:spPr>
          <a:xfrm>
            <a:off x="3006062" y="3464793"/>
            <a:ext cx="4228626" cy="3114326"/>
          </a:xfrm>
          <a:prstGeom prst="rect">
            <a:avLst/>
          </a:prstGeom>
          <a:ln>
            <a:solidFill>
              <a:srgbClr val="0045D0"/>
            </a:solidFill>
          </a:ln>
        </p:spPr>
      </p:pic>
      <p:sp>
        <p:nvSpPr>
          <p:cNvPr id="7" name="四角形: 角を丸くする 6">
            <a:extLst>
              <a:ext uri="{FF2B5EF4-FFF2-40B4-BE49-F238E27FC236}">
                <a16:creationId xmlns:a16="http://schemas.microsoft.com/office/drawing/2014/main" id="{77F2CDA3-1AE2-4452-6A90-B9E9FCBE973F}"/>
              </a:ext>
            </a:extLst>
          </p:cNvPr>
          <p:cNvSpPr/>
          <p:nvPr/>
        </p:nvSpPr>
        <p:spPr>
          <a:xfrm>
            <a:off x="4426103" y="3892257"/>
            <a:ext cx="2319754" cy="2623562"/>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4086812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1A3DC7-ECC4-FF84-B971-9DF2A72B462C}"/>
              </a:ext>
            </a:extLst>
          </p:cNvPr>
          <p:cNvSpPr>
            <a:spLocks noGrp="1"/>
          </p:cNvSpPr>
          <p:nvPr>
            <p:ph type="title"/>
          </p:nvPr>
        </p:nvSpPr>
        <p:spPr/>
        <p:txBody>
          <a:bodyPr/>
          <a:lstStyle/>
          <a:p>
            <a:endParaRPr kumimoji="1" lang="ja-JP" altLang="en-US" dirty="0"/>
          </a:p>
        </p:txBody>
      </p:sp>
      <p:sp>
        <p:nvSpPr>
          <p:cNvPr id="3" name="コンテンツ プレースホルダー 2">
            <a:extLst>
              <a:ext uri="{FF2B5EF4-FFF2-40B4-BE49-F238E27FC236}">
                <a16:creationId xmlns:a16="http://schemas.microsoft.com/office/drawing/2014/main" id="{BD7CD47C-A3BF-24B9-9F64-39D20F0D1549}"/>
              </a:ext>
            </a:extLst>
          </p:cNvPr>
          <p:cNvSpPr>
            <a:spLocks noGrp="1"/>
          </p:cNvSpPr>
          <p:nvPr>
            <p:ph idx="1"/>
          </p:nvPr>
        </p:nvSpPr>
        <p:spPr/>
        <p:txBody>
          <a:bodyPr/>
          <a:lstStyle/>
          <a:p>
            <a:r>
              <a:rPr kumimoji="1" lang="ja-JP" altLang="en-US" dirty="0"/>
              <a:t>ザックリとした説明ですが以上です。</a:t>
            </a:r>
            <a:r>
              <a:rPr lang="ja-JP" altLang="en-US" dirty="0"/>
              <a:t>マニュアルの方にもいくつか情報が記載されていますので参照ください。</a:t>
            </a:r>
            <a:br>
              <a:rPr lang="en-US" altLang="ja-JP" dirty="0"/>
            </a:br>
            <a:br>
              <a:rPr lang="en-US" altLang="ja-JP" dirty="0"/>
            </a:br>
            <a:r>
              <a:rPr lang="en-US" altLang="ja-JP" dirty="0">
                <a:hlinkClick r:id="rId2"/>
              </a:rPr>
              <a:t>https://github.com/110-kenichi/mame/blob/master/docs/MAmidiMEmo/Manual.pdf</a:t>
            </a:r>
            <a:br>
              <a:rPr lang="en-US" altLang="ja-JP" dirty="0"/>
            </a:br>
            <a:endParaRPr lang="en-US" altLang="ja-JP" dirty="0"/>
          </a:p>
          <a:p>
            <a:r>
              <a:rPr kumimoji="1" lang="ja-JP" altLang="en-US" dirty="0"/>
              <a:t>なにかあれば、お手数ですが</a:t>
            </a:r>
            <a:r>
              <a:rPr kumimoji="1" lang="en-US" altLang="ja-JP" dirty="0"/>
              <a:t>DM</a:t>
            </a:r>
            <a:r>
              <a:rPr kumimoji="1" lang="ja-JP" altLang="en-US" dirty="0"/>
              <a:t>などください</a:t>
            </a:r>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4EC99D5F-8BB3-1DC2-F9C5-EDFF3CCD7543}"/>
              </a:ext>
            </a:extLst>
          </p:cNvPr>
          <p:cNvSpPr>
            <a:spLocks noGrp="1"/>
          </p:cNvSpPr>
          <p:nvPr>
            <p:ph type="sldNum" sz="quarter" idx="12"/>
          </p:nvPr>
        </p:nvSpPr>
        <p:spPr/>
        <p:txBody>
          <a:bodyPr/>
          <a:lstStyle/>
          <a:p>
            <a:fld id="{E27E2812-4560-4165-A7C7-9C013F955547}" type="slidenum">
              <a:rPr kumimoji="1" lang="ja-JP" altLang="en-US" smtClean="0"/>
              <a:t>23</a:t>
            </a:fld>
            <a:endParaRPr kumimoji="1" lang="ja-JP" altLang="en-US"/>
          </a:p>
        </p:txBody>
      </p:sp>
    </p:spTree>
    <p:extLst>
      <p:ext uri="{BB962C8B-B14F-4D97-AF65-F5344CB8AC3E}">
        <p14:creationId xmlns:p14="http://schemas.microsoft.com/office/powerpoint/2010/main" val="3794187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65C3BD-EF86-B649-E99B-4BA2FE5082BB}"/>
              </a:ext>
            </a:extLst>
          </p:cNvPr>
          <p:cNvSpPr>
            <a:spLocks noGrp="1"/>
          </p:cNvSpPr>
          <p:nvPr>
            <p:ph type="title"/>
          </p:nvPr>
        </p:nvSpPr>
        <p:spPr/>
        <p:txBody>
          <a:bodyPr/>
          <a:lstStyle/>
          <a:p>
            <a:r>
              <a:rPr kumimoji="1" lang="en-US" altLang="ja-JP" dirty="0" err="1"/>
              <a:t>MAmi</a:t>
            </a:r>
            <a:r>
              <a:rPr kumimoji="1" lang="ja-JP" altLang="en-US" dirty="0"/>
              <a:t>で音が鳴るか確認する</a:t>
            </a:r>
          </a:p>
        </p:txBody>
      </p:sp>
      <p:sp>
        <p:nvSpPr>
          <p:cNvPr id="4" name="スライド番号プレースホルダー 3">
            <a:extLst>
              <a:ext uri="{FF2B5EF4-FFF2-40B4-BE49-F238E27FC236}">
                <a16:creationId xmlns:a16="http://schemas.microsoft.com/office/drawing/2014/main" id="{DE0557E0-CE7A-39C9-66C4-23CAC19221CE}"/>
              </a:ext>
            </a:extLst>
          </p:cNvPr>
          <p:cNvSpPr>
            <a:spLocks noGrp="1"/>
          </p:cNvSpPr>
          <p:nvPr>
            <p:ph type="sldNum" sz="quarter" idx="12"/>
          </p:nvPr>
        </p:nvSpPr>
        <p:spPr/>
        <p:txBody>
          <a:bodyPr/>
          <a:lstStyle/>
          <a:p>
            <a:fld id="{E27E2812-4560-4165-A7C7-9C013F955547}" type="slidenum">
              <a:rPr kumimoji="1" lang="ja-JP" altLang="en-US" smtClean="0"/>
              <a:t>3</a:t>
            </a:fld>
            <a:endParaRPr kumimoji="1" lang="ja-JP" altLang="en-US"/>
          </a:p>
        </p:txBody>
      </p:sp>
      <p:sp>
        <p:nvSpPr>
          <p:cNvPr id="7" name="コンテンツ プレースホルダー 2">
            <a:extLst>
              <a:ext uri="{FF2B5EF4-FFF2-40B4-BE49-F238E27FC236}">
                <a16:creationId xmlns:a16="http://schemas.microsoft.com/office/drawing/2014/main" id="{BEF6D7D7-CB63-16DE-DBDF-A72F346A6EFA}"/>
              </a:ext>
            </a:extLst>
          </p:cNvPr>
          <p:cNvSpPr txBox="1">
            <a:spLocks/>
          </p:cNvSpPr>
          <p:nvPr/>
        </p:nvSpPr>
        <p:spPr>
          <a:xfrm>
            <a:off x="2589212" y="2133599"/>
            <a:ext cx="8915400" cy="466682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pPr>
              <a:buFont typeface="Wingdings 3" charset="2"/>
              <a:buAutoNum type="arabicPeriod"/>
            </a:pPr>
            <a:r>
              <a:rPr lang="ja-JP" altLang="en-US" dirty="0"/>
              <a:t>メニューから音源を追加してください</a:t>
            </a:r>
            <a:br>
              <a:rPr lang="en-US" altLang="ja-JP" dirty="0"/>
            </a:br>
            <a:br>
              <a:rPr lang="en-US" altLang="ja-JP" dirty="0"/>
            </a:br>
            <a:br>
              <a:rPr lang="en-US" altLang="ja-JP" dirty="0"/>
            </a:br>
            <a:br>
              <a:rPr lang="en-US" altLang="ja-JP" dirty="0"/>
            </a:br>
            <a:br>
              <a:rPr lang="en-US" altLang="ja-JP" dirty="0"/>
            </a:br>
            <a:endParaRPr lang="en-US" altLang="ja-JP" dirty="0"/>
          </a:p>
          <a:p>
            <a:pPr>
              <a:buAutoNum type="arabicPeriod"/>
            </a:pPr>
            <a:r>
              <a:rPr lang="ja-JP" altLang="en-US" dirty="0"/>
              <a:t>鍵盤をマウスでクリックし、音が鳴るか確認してください</a:t>
            </a:r>
            <a:endParaRPr lang="en-US" altLang="ja-JP" dirty="0"/>
          </a:p>
        </p:txBody>
      </p:sp>
      <p:pic>
        <p:nvPicPr>
          <p:cNvPr id="3" name="図 2">
            <a:extLst>
              <a:ext uri="{FF2B5EF4-FFF2-40B4-BE49-F238E27FC236}">
                <a16:creationId xmlns:a16="http://schemas.microsoft.com/office/drawing/2014/main" id="{BD4ABB46-89CD-A120-477F-EC0EA96869F2}"/>
              </a:ext>
            </a:extLst>
          </p:cNvPr>
          <p:cNvPicPr>
            <a:picLocks noChangeAspect="1"/>
          </p:cNvPicPr>
          <p:nvPr/>
        </p:nvPicPr>
        <p:blipFill>
          <a:blip r:embed="rId3"/>
          <a:stretch>
            <a:fillRect/>
          </a:stretch>
        </p:blipFill>
        <p:spPr>
          <a:xfrm>
            <a:off x="7142868" y="1905000"/>
            <a:ext cx="4103426" cy="1795608"/>
          </a:xfrm>
          <a:prstGeom prst="rect">
            <a:avLst/>
          </a:prstGeom>
          <a:ln>
            <a:solidFill>
              <a:srgbClr val="0045D0"/>
            </a:solidFill>
          </a:ln>
        </p:spPr>
      </p:pic>
      <p:pic>
        <p:nvPicPr>
          <p:cNvPr id="10" name="図 9">
            <a:extLst>
              <a:ext uri="{FF2B5EF4-FFF2-40B4-BE49-F238E27FC236}">
                <a16:creationId xmlns:a16="http://schemas.microsoft.com/office/drawing/2014/main" id="{B38D3CA4-6177-E25F-50BA-152E686A0EEE}"/>
              </a:ext>
            </a:extLst>
          </p:cNvPr>
          <p:cNvPicPr>
            <a:picLocks noChangeAspect="1"/>
          </p:cNvPicPr>
          <p:nvPr/>
        </p:nvPicPr>
        <p:blipFill>
          <a:blip r:embed="rId4"/>
          <a:stretch>
            <a:fillRect/>
          </a:stretch>
        </p:blipFill>
        <p:spPr>
          <a:xfrm>
            <a:off x="5405267" y="4295471"/>
            <a:ext cx="2214245" cy="2504955"/>
          </a:xfrm>
          <a:prstGeom prst="rect">
            <a:avLst/>
          </a:prstGeom>
          <a:ln>
            <a:solidFill>
              <a:srgbClr val="0045D0"/>
            </a:solidFill>
          </a:ln>
        </p:spPr>
      </p:pic>
      <p:sp>
        <p:nvSpPr>
          <p:cNvPr id="12" name="四角形: 角を丸くする 11">
            <a:extLst>
              <a:ext uri="{FF2B5EF4-FFF2-40B4-BE49-F238E27FC236}">
                <a16:creationId xmlns:a16="http://schemas.microsoft.com/office/drawing/2014/main" id="{C4B39742-F96F-A165-2044-0B2B93B6E933}"/>
              </a:ext>
            </a:extLst>
          </p:cNvPr>
          <p:cNvSpPr/>
          <p:nvPr/>
        </p:nvSpPr>
        <p:spPr>
          <a:xfrm>
            <a:off x="10065069" y="3274582"/>
            <a:ext cx="992038" cy="308835"/>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F48428D6-3AA3-B662-CEDD-5C1B0CB2FED9}"/>
              </a:ext>
            </a:extLst>
          </p:cNvPr>
          <p:cNvSpPr/>
          <p:nvPr/>
        </p:nvSpPr>
        <p:spPr>
          <a:xfrm>
            <a:off x="5324455" y="6147484"/>
            <a:ext cx="2477127" cy="652942"/>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1210310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65C3BD-EF86-B649-E99B-4BA2FE5082BB}"/>
              </a:ext>
            </a:extLst>
          </p:cNvPr>
          <p:cNvSpPr>
            <a:spLocks noGrp="1"/>
          </p:cNvSpPr>
          <p:nvPr>
            <p:ph type="title"/>
          </p:nvPr>
        </p:nvSpPr>
        <p:spPr/>
        <p:txBody>
          <a:bodyPr/>
          <a:lstStyle/>
          <a:p>
            <a:r>
              <a:rPr kumimoji="1" lang="en-US" altLang="ja-JP" dirty="0"/>
              <a:t>VSIF</a:t>
            </a:r>
            <a:r>
              <a:rPr kumimoji="1" lang="ja-JP" altLang="en-US" dirty="0"/>
              <a:t>ドングルをセットアップする</a:t>
            </a:r>
          </a:p>
        </p:txBody>
      </p:sp>
      <p:sp>
        <p:nvSpPr>
          <p:cNvPr id="4" name="スライド番号プレースホルダー 3">
            <a:extLst>
              <a:ext uri="{FF2B5EF4-FFF2-40B4-BE49-F238E27FC236}">
                <a16:creationId xmlns:a16="http://schemas.microsoft.com/office/drawing/2014/main" id="{DE0557E0-CE7A-39C9-66C4-23CAC19221CE}"/>
              </a:ext>
            </a:extLst>
          </p:cNvPr>
          <p:cNvSpPr>
            <a:spLocks noGrp="1"/>
          </p:cNvSpPr>
          <p:nvPr>
            <p:ph type="sldNum" sz="quarter" idx="12"/>
          </p:nvPr>
        </p:nvSpPr>
        <p:spPr/>
        <p:txBody>
          <a:bodyPr/>
          <a:lstStyle/>
          <a:p>
            <a:fld id="{E27E2812-4560-4165-A7C7-9C013F955547}" type="slidenum">
              <a:rPr kumimoji="1" lang="ja-JP" altLang="en-US" smtClean="0"/>
              <a:t>4</a:t>
            </a:fld>
            <a:endParaRPr kumimoji="1" lang="ja-JP" altLang="en-US"/>
          </a:p>
        </p:txBody>
      </p:sp>
      <p:sp>
        <p:nvSpPr>
          <p:cNvPr id="7" name="コンテンツ プレースホルダー 2">
            <a:extLst>
              <a:ext uri="{FF2B5EF4-FFF2-40B4-BE49-F238E27FC236}">
                <a16:creationId xmlns:a16="http://schemas.microsoft.com/office/drawing/2014/main" id="{BEF6D7D7-CB63-16DE-DBDF-A72F346A6EFA}"/>
              </a:ext>
            </a:extLst>
          </p:cNvPr>
          <p:cNvSpPr txBox="1">
            <a:spLocks/>
          </p:cNvSpPr>
          <p:nvPr/>
        </p:nvSpPr>
        <p:spPr>
          <a:xfrm>
            <a:off x="2589212" y="2133599"/>
            <a:ext cx="8915400" cy="466682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pPr>
              <a:buAutoNum type="arabicPeriod"/>
            </a:pPr>
            <a:r>
              <a:rPr lang="ja-JP" altLang="en-US" dirty="0"/>
              <a:t>ドングルを</a:t>
            </a:r>
            <a:r>
              <a:rPr lang="en-US" altLang="ja-JP" dirty="0"/>
              <a:t>MD</a:t>
            </a:r>
            <a:r>
              <a:rPr lang="ja-JP" altLang="en-US" dirty="0"/>
              <a:t>の</a:t>
            </a:r>
            <a:r>
              <a:rPr lang="en-US" altLang="ja-JP" dirty="0"/>
              <a:t>2P</a:t>
            </a:r>
            <a:r>
              <a:rPr lang="ja-JP" altLang="en-US" dirty="0"/>
              <a:t>側に繋げます</a:t>
            </a:r>
            <a:br>
              <a:rPr lang="en-US" altLang="ja-JP" dirty="0"/>
            </a:br>
            <a:r>
              <a:rPr lang="en-US" altLang="ja-JP" dirty="0"/>
              <a:t>※1P</a:t>
            </a:r>
            <a:r>
              <a:rPr lang="ja-JP" altLang="en-US" dirty="0"/>
              <a:t>側は普通のコントローラを接続してください</a:t>
            </a:r>
            <a:br>
              <a:rPr lang="en-US" altLang="ja-JP" dirty="0"/>
            </a:br>
            <a:r>
              <a:rPr lang="en-US" altLang="ja-JP" dirty="0"/>
              <a:t>Windows PC</a:t>
            </a:r>
            <a:r>
              <a:rPr lang="ja-JP" altLang="en-US" dirty="0"/>
              <a:t>と</a:t>
            </a:r>
            <a:r>
              <a:rPr lang="en-US" altLang="ja-JP" dirty="0"/>
              <a:t>USB-C</a:t>
            </a:r>
            <a:r>
              <a:rPr lang="ja-JP" altLang="en-US" dirty="0"/>
              <a:t>ケーブルでドングルに接続します</a:t>
            </a:r>
            <a:endParaRPr lang="en-US" altLang="ja-JP" dirty="0"/>
          </a:p>
          <a:p>
            <a:pPr>
              <a:buAutoNum type="arabicPeriod"/>
            </a:pPr>
            <a:r>
              <a:rPr lang="en-US" altLang="ja-JP" dirty="0" err="1"/>
              <a:t>MAmi</a:t>
            </a:r>
            <a:r>
              <a:rPr lang="ja-JP" altLang="en-US" dirty="0"/>
              <a:t>の </a:t>
            </a:r>
            <a:r>
              <a:rPr lang="en-US" altLang="ja-JP" dirty="0"/>
              <a:t>VSIF </a:t>
            </a:r>
            <a:r>
              <a:rPr lang="ja-JP" altLang="en-US" dirty="0"/>
              <a:t>フォルダの中にある </a:t>
            </a:r>
            <a:r>
              <a:rPr lang="en-US" altLang="ja-JP" dirty="0" err="1"/>
              <a:t>VGMPlay_md.bin</a:t>
            </a:r>
            <a:r>
              <a:rPr lang="en-US" altLang="ja-JP" dirty="0"/>
              <a:t> </a:t>
            </a:r>
            <a:br>
              <a:rPr lang="en-US" altLang="ja-JP" dirty="0"/>
            </a:br>
            <a:r>
              <a:rPr lang="ja-JP" altLang="en-US" dirty="0"/>
              <a:t>をエバードライブなどに入れて</a:t>
            </a:r>
            <a:r>
              <a:rPr lang="en-US" altLang="ja-JP" dirty="0" err="1"/>
              <a:t>VGMPlay_md.bin</a:t>
            </a:r>
            <a:r>
              <a:rPr lang="ja-JP" altLang="en-US" dirty="0"/>
              <a:t>を起動します</a:t>
            </a:r>
            <a:endParaRPr lang="en-US" altLang="ja-JP" dirty="0"/>
          </a:p>
          <a:p>
            <a:pPr>
              <a:buAutoNum type="arabicPeriod"/>
            </a:pPr>
            <a:r>
              <a:rPr lang="ja-JP" altLang="en-US" dirty="0"/>
              <a:t>起動したら</a:t>
            </a:r>
            <a:r>
              <a:rPr lang="en-US" altLang="ja-JP" dirty="0"/>
              <a:t>1P</a:t>
            </a:r>
            <a:r>
              <a:rPr lang="ja-JP" altLang="en-US" dirty="0"/>
              <a:t>の十字キーの下を押してください</a:t>
            </a:r>
            <a:endParaRPr lang="en-US" altLang="ja-JP" dirty="0"/>
          </a:p>
          <a:p>
            <a:pPr>
              <a:buAutoNum type="arabicPeriod"/>
            </a:pPr>
            <a:r>
              <a:rPr lang="ja-JP" altLang="en-US" dirty="0"/>
              <a:t>セットアップは完了です。</a:t>
            </a:r>
            <a:endParaRPr lang="en-US" altLang="ja-JP" dirty="0"/>
          </a:p>
        </p:txBody>
      </p:sp>
      <p:grpSp>
        <p:nvGrpSpPr>
          <p:cNvPr id="9" name="グループ化 8">
            <a:extLst>
              <a:ext uri="{FF2B5EF4-FFF2-40B4-BE49-F238E27FC236}">
                <a16:creationId xmlns:a16="http://schemas.microsoft.com/office/drawing/2014/main" id="{E66A0D3A-59A5-C858-19FF-02C58F23460F}"/>
              </a:ext>
            </a:extLst>
          </p:cNvPr>
          <p:cNvGrpSpPr/>
          <p:nvPr/>
        </p:nvGrpSpPr>
        <p:grpSpPr>
          <a:xfrm>
            <a:off x="6005208" y="4182894"/>
            <a:ext cx="2694549" cy="2526265"/>
            <a:chOff x="5134600" y="3694890"/>
            <a:chExt cx="2628073" cy="2794733"/>
          </a:xfrm>
        </p:grpSpPr>
        <p:pic>
          <p:nvPicPr>
            <p:cNvPr id="6" name="図 5">
              <a:extLst>
                <a:ext uri="{FF2B5EF4-FFF2-40B4-BE49-F238E27FC236}">
                  <a16:creationId xmlns:a16="http://schemas.microsoft.com/office/drawing/2014/main" id="{87CCE246-1AA7-64AE-14D5-4037D930BB0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5134600" y="3694890"/>
              <a:ext cx="2628073" cy="2672058"/>
            </a:xfrm>
            <a:prstGeom prst="rect">
              <a:avLst/>
            </a:prstGeom>
            <a:ln>
              <a:noFill/>
            </a:ln>
            <a:effectLst>
              <a:softEdge rad="112500"/>
            </a:effectLst>
          </p:spPr>
        </p:pic>
        <p:sp>
          <p:nvSpPr>
            <p:cNvPr id="3" name="四角形: 角を丸くする 2">
              <a:extLst>
                <a:ext uri="{FF2B5EF4-FFF2-40B4-BE49-F238E27FC236}">
                  <a16:creationId xmlns:a16="http://schemas.microsoft.com/office/drawing/2014/main" id="{6C4B32E7-BE4F-A4EB-CE07-21CDA991405B}"/>
                </a:ext>
              </a:extLst>
            </p:cNvPr>
            <p:cNvSpPr/>
            <p:nvPr/>
          </p:nvSpPr>
          <p:spPr>
            <a:xfrm>
              <a:off x="7046912" y="5978157"/>
              <a:ext cx="551427" cy="511466"/>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grpSp>
      <p:pic>
        <p:nvPicPr>
          <p:cNvPr id="8" name="図 7">
            <a:extLst>
              <a:ext uri="{FF2B5EF4-FFF2-40B4-BE49-F238E27FC236}">
                <a16:creationId xmlns:a16="http://schemas.microsoft.com/office/drawing/2014/main" id="{A608B8BE-0D13-5B82-B241-977ED938DBA4}"/>
              </a:ext>
            </a:extLst>
          </p:cNvPr>
          <p:cNvPicPr>
            <a:picLocks noChangeAspect="1"/>
          </p:cNvPicPr>
          <p:nvPr/>
        </p:nvPicPr>
        <p:blipFill>
          <a:blip r:embed="rId5"/>
          <a:stretch>
            <a:fillRect/>
          </a:stretch>
        </p:blipFill>
        <p:spPr>
          <a:xfrm>
            <a:off x="9691178" y="3131794"/>
            <a:ext cx="1935648" cy="594412"/>
          </a:xfrm>
          <a:prstGeom prst="rect">
            <a:avLst/>
          </a:prstGeom>
          <a:ln>
            <a:solidFill>
              <a:srgbClr val="0045D0"/>
            </a:solidFill>
          </a:ln>
        </p:spPr>
      </p:pic>
    </p:spTree>
    <p:extLst>
      <p:ext uri="{BB962C8B-B14F-4D97-AF65-F5344CB8AC3E}">
        <p14:creationId xmlns:p14="http://schemas.microsoft.com/office/powerpoint/2010/main" val="3227350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65C3BD-EF86-B649-E99B-4BA2FE5082BB}"/>
              </a:ext>
            </a:extLst>
          </p:cNvPr>
          <p:cNvSpPr>
            <a:spLocks noGrp="1"/>
          </p:cNvSpPr>
          <p:nvPr>
            <p:ph type="title"/>
          </p:nvPr>
        </p:nvSpPr>
        <p:spPr/>
        <p:txBody>
          <a:bodyPr/>
          <a:lstStyle/>
          <a:p>
            <a:r>
              <a:rPr kumimoji="1" lang="en-US" altLang="ja-JP" dirty="0"/>
              <a:t>MD</a:t>
            </a:r>
            <a:r>
              <a:rPr kumimoji="1" lang="ja-JP" altLang="en-US" dirty="0"/>
              <a:t>と</a:t>
            </a:r>
            <a:r>
              <a:rPr kumimoji="1" lang="en-US" altLang="ja-JP" dirty="0" err="1"/>
              <a:t>MAmi</a:t>
            </a:r>
            <a:r>
              <a:rPr kumimoji="1" lang="ja-JP" altLang="en-US" dirty="0"/>
              <a:t>を接続する</a:t>
            </a:r>
          </a:p>
        </p:txBody>
      </p:sp>
      <p:sp>
        <p:nvSpPr>
          <p:cNvPr id="4" name="スライド番号プレースホルダー 3">
            <a:extLst>
              <a:ext uri="{FF2B5EF4-FFF2-40B4-BE49-F238E27FC236}">
                <a16:creationId xmlns:a16="http://schemas.microsoft.com/office/drawing/2014/main" id="{DE0557E0-CE7A-39C9-66C4-23CAC19221CE}"/>
              </a:ext>
            </a:extLst>
          </p:cNvPr>
          <p:cNvSpPr>
            <a:spLocks noGrp="1"/>
          </p:cNvSpPr>
          <p:nvPr>
            <p:ph type="sldNum" sz="quarter" idx="12"/>
          </p:nvPr>
        </p:nvSpPr>
        <p:spPr/>
        <p:txBody>
          <a:bodyPr/>
          <a:lstStyle/>
          <a:p>
            <a:fld id="{E27E2812-4560-4165-A7C7-9C013F955547}" type="slidenum">
              <a:rPr kumimoji="1" lang="ja-JP" altLang="en-US" smtClean="0"/>
              <a:t>5</a:t>
            </a:fld>
            <a:endParaRPr kumimoji="1" lang="ja-JP" altLang="en-US"/>
          </a:p>
        </p:txBody>
      </p:sp>
      <p:sp>
        <p:nvSpPr>
          <p:cNvPr id="7" name="コンテンツ プレースホルダー 2">
            <a:extLst>
              <a:ext uri="{FF2B5EF4-FFF2-40B4-BE49-F238E27FC236}">
                <a16:creationId xmlns:a16="http://schemas.microsoft.com/office/drawing/2014/main" id="{BEF6D7D7-CB63-16DE-DBDF-A72F346A6EFA}"/>
              </a:ext>
            </a:extLst>
          </p:cNvPr>
          <p:cNvSpPr txBox="1">
            <a:spLocks/>
          </p:cNvSpPr>
          <p:nvPr/>
        </p:nvSpPr>
        <p:spPr>
          <a:xfrm>
            <a:off x="2589212" y="2133599"/>
            <a:ext cx="8915400" cy="466682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pPr>
              <a:buFont typeface="Wingdings 3" charset="2"/>
              <a:buAutoNum type="arabicPeriod"/>
            </a:pPr>
            <a:r>
              <a:rPr lang="en-US" altLang="ja-JP" dirty="0"/>
              <a:t>Mami</a:t>
            </a:r>
            <a:r>
              <a:rPr lang="ja-JP" altLang="en-US" dirty="0"/>
              <a:t>の左側のペインの</a:t>
            </a:r>
            <a:r>
              <a:rPr lang="en-US" altLang="ja-JP" dirty="0"/>
              <a:t>YM2612</a:t>
            </a:r>
            <a:r>
              <a:rPr lang="ja-JP" altLang="en-US" dirty="0"/>
              <a:t>アイコンをクリックし、右側のペインで</a:t>
            </a:r>
            <a:r>
              <a:rPr lang="en-US" altLang="ja-JP" dirty="0"/>
              <a:t>[</a:t>
            </a:r>
            <a:r>
              <a:rPr lang="en-US" altLang="ja-JP" dirty="0" err="1"/>
              <a:t>SoundEngine</a:t>
            </a:r>
            <a:r>
              <a:rPr lang="en-US" altLang="ja-JP" dirty="0"/>
              <a:t>]</a:t>
            </a:r>
            <a:r>
              <a:rPr lang="ja-JP" altLang="en-US" dirty="0"/>
              <a:t>の設定から</a:t>
            </a:r>
            <a:r>
              <a:rPr lang="en-US" altLang="ja-JP" dirty="0"/>
              <a:t>[</a:t>
            </a:r>
            <a:r>
              <a:rPr lang="ja-JP" altLang="en-US" dirty="0"/>
              <a:t> </a:t>
            </a:r>
            <a:r>
              <a:rPr lang="en-US" altLang="ja-JP" dirty="0"/>
              <a:t>Real(VSIF Genesis(FTDI)) ]</a:t>
            </a:r>
            <a:r>
              <a:rPr lang="ja-JP" altLang="en-US" dirty="0"/>
              <a:t>を選択します</a:t>
            </a:r>
            <a:br>
              <a:rPr lang="en-US" altLang="ja-JP" dirty="0"/>
            </a:br>
            <a:br>
              <a:rPr lang="en-US" altLang="ja-JP" dirty="0"/>
            </a:br>
            <a:br>
              <a:rPr lang="en-US" altLang="ja-JP" dirty="0"/>
            </a:br>
            <a:br>
              <a:rPr lang="en-US" altLang="ja-JP" dirty="0"/>
            </a:br>
            <a:br>
              <a:rPr lang="en-US" altLang="ja-JP" dirty="0"/>
            </a:br>
            <a:br>
              <a:rPr lang="en-US" altLang="ja-JP" dirty="0"/>
            </a:br>
            <a:br>
              <a:rPr lang="en-US" altLang="ja-JP" dirty="0"/>
            </a:br>
            <a:br>
              <a:rPr lang="en-US" altLang="ja-JP" dirty="0"/>
            </a:br>
            <a:br>
              <a:rPr lang="en-US" altLang="ja-JP" dirty="0"/>
            </a:br>
            <a:endParaRPr lang="en-US" altLang="ja-JP" dirty="0"/>
          </a:p>
          <a:p>
            <a:pPr>
              <a:buFont typeface="Wingdings 3" charset="2"/>
              <a:buAutoNum type="arabicPeriod"/>
            </a:pPr>
            <a:r>
              <a:rPr lang="en-US" altLang="ja-JP" dirty="0"/>
              <a:t>[</a:t>
            </a:r>
            <a:r>
              <a:rPr lang="en-US" altLang="ja-JP" dirty="0" err="1"/>
              <a:t>CurrentSoundEngine</a:t>
            </a:r>
            <a:r>
              <a:rPr lang="en-US" altLang="ja-JP" dirty="0"/>
              <a:t>]</a:t>
            </a:r>
            <a:r>
              <a:rPr lang="ja-JP" altLang="en-US" dirty="0"/>
              <a:t>の値が</a:t>
            </a:r>
            <a:r>
              <a:rPr lang="en-US" altLang="ja-JP" dirty="0"/>
              <a:t> [ Real(VSIF Genesis(FTDI)) ] </a:t>
            </a:r>
            <a:r>
              <a:rPr lang="ja-JP" altLang="en-US" dirty="0"/>
              <a:t>であることを確認してください</a:t>
            </a:r>
            <a:br>
              <a:rPr lang="en-US" altLang="ja-JP" dirty="0"/>
            </a:br>
            <a:endParaRPr lang="en-US" altLang="ja-JP" dirty="0"/>
          </a:p>
        </p:txBody>
      </p:sp>
      <p:grpSp>
        <p:nvGrpSpPr>
          <p:cNvPr id="12" name="グループ化 11">
            <a:extLst>
              <a:ext uri="{FF2B5EF4-FFF2-40B4-BE49-F238E27FC236}">
                <a16:creationId xmlns:a16="http://schemas.microsoft.com/office/drawing/2014/main" id="{F285985A-EB1C-C846-46F6-1168D8AD3FBB}"/>
              </a:ext>
            </a:extLst>
          </p:cNvPr>
          <p:cNvGrpSpPr/>
          <p:nvPr/>
        </p:nvGrpSpPr>
        <p:grpSpPr>
          <a:xfrm>
            <a:off x="5231731" y="2954143"/>
            <a:ext cx="3328610" cy="2341000"/>
            <a:chOff x="4382181" y="3297853"/>
            <a:chExt cx="4854361" cy="3414056"/>
          </a:xfrm>
        </p:grpSpPr>
        <p:pic>
          <p:nvPicPr>
            <p:cNvPr id="6" name="図 5">
              <a:extLst>
                <a:ext uri="{FF2B5EF4-FFF2-40B4-BE49-F238E27FC236}">
                  <a16:creationId xmlns:a16="http://schemas.microsoft.com/office/drawing/2014/main" id="{E4C6A03A-C0C3-9F73-5504-417D6FB02DC8}"/>
                </a:ext>
              </a:extLst>
            </p:cNvPr>
            <p:cNvPicPr>
              <a:picLocks noChangeAspect="1"/>
            </p:cNvPicPr>
            <p:nvPr/>
          </p:nvPicPr>
          <p:blipFill>
            <a:blip r:embed="rId3"/>
            <a:stretch>
              <a:fillRect/>
            </a:stretch>
          </p:blipFill>
          <p:spPr>
            <a:xfrm>
              <a:off x="4382181" y="3297853"/>
              <a:ext cx="4854361" cy="3414056"/>
            </a:xfrm>
            <a:prstGeom prst="rect">
              <a:avLst/>
            </a:prstGeom>
            <a:ln>
              <a:solidFill>
                <a:srgbClr val="0045D0"/>
              </a:solidFill>
            </a:ln>
          </p:spPr>
        </p:pic>
        <p:sp>
          <p:nvSpPr>
            <p:cNvPr id="8" name="四角形: 角を丸くする 7">
              <a:extLst>
                <a:ext uri="{FF2B5EF4-FFF2-40B4-BE49-F238E27FC236}">
                  <a16:creationId xmlns:a16="http://schemas.microsoft.com/office/drawing/2014/main" id="{A77A7AFE-45DF-A13E-8F0B-3207E42FAB4B}"/>
                </a:ext>
              </a:extLst>
            </p:cNvPr>
            <p:cNvSpPr/>
            <p:nvPr/>
          </p:nvSpPr>
          <p:spPr>
            <a:xfrm>
              <a:off x="4550146" y="3876982"/>
              <a:ext cx="1500459" cy="1064669"/>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1E25B6F7-715F-48B8-2D02-C84436DBA33A}"/>
                </a:ext>
              </a:extLst>
            </p:cNvPr>
            <p:cNvSpPr/>
            <p:nvPr/>
          </p:nvSpPr>
          <p:spPr>
            <a:xfrm>
              <a:off x="6050605" y="5232255"/>
              <a:ext cx="3185937" cy="127230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grpSp>
      <p:pic>
        <p:nvPicPr>
          <p:cNvPr id="14" name="図 13">
            <a:extLst>
              <a:ext uri="{FF2B5EF4-FFF2-40B4-BE49-F238E27FC236}">
                <a16:creationId xmlns:a16="http://schemas.microsoft.com/office/drawing/2014/main" id="{FC99180E-5DC3-32CC-6C13-F98C2E044051}"/>
              </a:ext>
            </a:extLst>
          </p:cNvPr>
          <p:cNvPicPr>
            <a:picLocks noChangeAspect="1"/>
          </p:cNvPicPr>
          <p:nvPr/>
        </p:nvPicPr>
        <p:blipFill>
          <a:blip r:embed="rId4"/>
          <a:stretch>
            <a:fillRect/>
          </a:stretch>
        </p:blipFill>
        <p:spPr>
          <a:xfrm>
            <a:off x="5231731" y="5692249"/>
            <a:ext cx="3475021" cy="1028789"/>
          </a:xfrm>
          <a:prstGeom prst="rect">
            <a:avLst/>
          </a:prstGeom>
          <a:ln>
            <a:solidFill>
              <a:srgbClr val="0045D0"/>
            </a:solidFill>
          </a:ln>
        </p:spPr>
      </p:pic>
      <p:sp>
        <p:nvSpPr>
          <p:cNvPr id="16" name="四角形: 角を丸くする 15">
            <a:extLst>
              <a:ext uri="{FF2B5EF4-FFF2-40B4-BE49-F238E27FC236}">
                <a16:creationId xmlns:a16="http://schemas.microsoft.com/office/drawing/2014/main" id="{94FE855A-E34D-F4B6-1497-15F6744F8D5E}"/>
              </a:ext>
            </a:extLst>
          </p:cNvPr>
          <p:cNvSpPr/>
          <p:nvPr/>
        </p:nvSpPr>
        <p:spPr>
          <a:xfrm>
            <a:off x="5346903" y="6322978"/>
            <a:ext cx="3213437" cy="298574"/>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3645381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65C3BD-EF86-B649-E99B-4BA2FE5082BB}"/>
              </a:ext>
            </a:extLst>
          </p:cNvPr>
          <p:cNvSpPr>
            <a:spLocks noGrp="1"/>
          </p:cNvSpPr>
          <p:nvPr>
            <p:ph type="title"/>
          </p:nvPr>
        </p:nvSpPr>
        <p:spPr/>
        <p:txBody>
          <a:bodyPr/>
          <a:lstStyle/>
          <a:p>
            <a:r>
              <a:rPr kumimoji="1" lang="en-US" altLang="ja-JP" dirty="0" err="1"/>
              <a:t>MAmi</a:t>
            </a:r>
            <a:r>
              <a:rPr kumimoji="1" lang="ja-JP" altLang="en-US" dirty="0"/>
              <a:t>で</a:t>
            </a:r>
            <a:r>
              <a:rPr kumimoji="1" lang="en-US" altLang="ja-JP" dirty="0"/>
              <a:t>MD</a:t>
            </a:r>
            <a:r>
              <a:rPr kumimoji="1" lang="ja-JP" altLang="en-US" dirty="0"/>
              <a:t>実機から音が鳴るか確認する</a:t>
            </a:r>
          </a:p>
        </p:txBody>
      </p:sp>
      <p:sp>
        <p:nvSpPr>
          <p:cNvPr id="4" name="スライド番号プレースホルダー 3">
            <a:extLst>
              <a:ext uri="{FF2B5EF4-FFF2-40B4-BE49-F238E27FC236}">
                <a16:creationId xmlns:a16="http://schemas.microsoft.com/office/drawing/2014/main" id="{DE0557E0-CE7A-39C9-66C4-23CAC19221CE}"/>
              </a:ext>
            </a:extLst>
          </p:cNvPr>
          <p:cNvSpPr>
            <a:spLocks noGrp="1"/>
          </p:cNvSpPr>
          <p:nvPr>
            <p:ph type="sldNum" sz="quarter" idx="12"/>
          </p:nvPr>
        </p:nvSpPr>
        <p:spPr/>
        <p:txBody>
          <a:bodyPr/>
          <a:lstStyle/>
          <a:p>
            <a:fld id="{E27E2812-4560-4165-A7C7-9C013F955547}" type="slidenum">
              <a:rPr kumimoji="1" lang="ja-JP" altLang="en-US" smtClean="0"/>
              <a:t>6</a:t>
            </a:fld>
            <a:endParaRPr kumimoji="1" lang="ja-JP" altLang="en-US"/>
          </a:p>
        </p:txBody>
      </p:sp>
      <p:sp>
        <p:nvSpPr>
          <p:cNvPr id="7" name="コンテンツ プレースホルダー 2">
            <a:extLst>
              <a:ext uri="{FF2B5EF4-FFF2-40B4-BE49-F238E27FC236}">
                <a16:creationId xmlns:a16="http://schemas.microsoft.com/office/drawing/2014/main" id="{BEF6D7D7-CB63-16DE-DBDF-A72F346A6EFA}"/>
              </a:ext>
            </a:extLst>
          </p:cNvPr>
          <p:cNvSpPr txBox="1">
            <a:spLocks/>
          </p:cNvSpPr>
          <p:nvPr/>
        </p:nvSpPr>
        <p:spPr>
          <a:xfrm>
            <a:off x="2589212" y="2133599"/>
            <a:ext cx="8915400" cy="466682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pPr>
              <a:buAutoNum type="arabicPeriod"/>
            </a:pPr>
            <a:r>
              <a:rPr lang="ja-JP" altLang="en-US" dirty="0"/>
              <a:t>鍵盤をマウスでクリックし、</a:t>
            </a:r>
            <a:r>
              <a:rPr lang="en-US" altLang="ja-JP" dirty="0"/>
              <a:t>MD</a:t>
            </a:r>
            <a:r>
              <a:rPr lang="ja-JP" altLang="en-US" dirty="0"/>
              <a:t>実機から音が鳴るか確認してください。</a:t>
            </a:r>
            <a:endParaRPr lang="en-US" altLang="ja-JP" dirty="0"/>
          </a:p>
        </p:txBody>
      </p:sp>
      <p:pic>
        <p:nvPicPr>
          <p:cNvPr id="10" name="図 9">
            <a:extLst>
              <a:ext uri="{FF2B5EF4-FFF2-40B4-BE49-F238E27FC236}">
                <a16:creationId xmlns:a16="http://schemas.microsoft.com/office/drawing/2014/main" id="{B38D3CA4-6177-E25F-50BA-152E686A0EEE}"/>
              </a:ext>
            </a:extLst>
          </p:cNvPr>
          <p:cNvPicPr>
            <a:picLocks noChangeAspect="1"/>
          </p:cNvPicPr>
          <p:nvPr/>
        </p:nvPicPr>
        <p:blipFill>
          <a:blip r:embed="rId3"/>
          <a:stretch>
            <a:fillRect/>
          </a:stretch>
        </p:blipFill>
        <p:spPr>
          <a:xfrm>
            <a:off x="5269080" y="2907658"/>
            <a:ext cx="2214245" cy="2504955"/>
          </a:xfrm>
          <a:prstGeom prst="rect">
            <a:avLst/>
          </a:prstGeom>
          <a:ln>
            <a:solidFill>
              <a:srgbClr val="0045D0"/>
            </a:solidFill>
          </a:ln>
        </p:spPr>
      </p:pic>
      <p:sp>
        <p:nvSpPr>
          <p:cNvPr id="13" name="四角形: 角を丸くする 12">
            <a:extLst>
              <a:ext uri="{FF2B5EF4-FFF2-40B4-BE49-F238E27FC236}">
                <a16:creationId xmlns:a16="http://schemas.microsoft.com/office/drawing/2014/main" id="{F48428D6-3AA3-B662-CEDD-5C1B0CB2FED9}"/>
              </a:ext>
            </a:extLst>
          </p:cNvPr>
          <p:cNvSpPr/>
          <p:nvPr/>
        </p:nvSpPr>
        <p:spPr>
          <a:xfrm>
            <a:off x="5188268" y="4759671"/>
            <a:ext cx="2477127" cy="652942"/>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1874189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65C3BD-EF86-B649-E99B-4BA2FE5082BB}"/>
              </a:ext>
            </a:extLst>
          </p:cNvPr>
          <p:cNvSpPr>
            <a:spLocks noGrp="1"/>
          </p:cNvSpPr>
          <p:nvPr>
            <p:ph type="title"/>
          </p:nvPr>
        </p:nvSpPr>
        <p:spPr/>
        <p:txBody>
          <a:bodyPr/>
          <a:lstStyle/>
          <a:p>
            <a:r>
              <a:rPr kumimoji="1" lang="en-US" altLang="ja-JP" dirty="0" err="1"/>
              <a:t>MAmi</a:t>
            </a:r>
            <a:r>
              <a:rPr kumimoji="1" lang="ja-JP" altLang="en-US" dirty="0"/>
              <a:t>で</a:t>
            </a:r>
            <a:r>
              <a:rPr kumimoji="1" lang="en-US" altLang="ja-JP" dirty="0"/>
              <a:t>MD</a:t>
            </a:r>
            <a:r>
              <a:rPr kumimoji="1" lang="ja-JP" altLang="en-US" dirty="0"/>
              <a:t>実機から音が鳴るか確認する</a:t>
            </a:r>
          </a:p>
        </p:txBody>
      </p:sp>
      <p:sp>
        <p:nvSpPr>
          <p:cNvPr id="4" name="スライド番号プレースホルダー 3">
            <a:extLst>
              <a:ext uri="{FF2B5EF4-FFF2-40B4-BE49-F238E27FC236}">
                <a16:creationId xmlns:a16="http://schemas.microsoft.com/office/drawing/2014/main" id="{DE0557E0-CE7A-39C9-66C4-23CAC19221CE}"/>
              </a:ext>
            </a:extLst>
          </p:cNvPr>
          <p:cNvSpPr>
            <a:spLocks noGrp="1"/>
          </p:cNvSpPr>
          <p:nvPr>
            <p:ph type="sldNum" sz="quarter" idx="12"/>
          </p:nvPr>
        </p:nvSpPr>
        <p:spPr/>
        <p:txBody>
          <a:bodyPr/>
          <a:lstStyle/>
          <a:p>
            <a:fld id="{E27E2812-4560-4165-A7C7-9C013F955547}" type="slidenum">
              <a:rPr kumimoji="1" lang="ja-JP" altLang="en-US" smtClean="0"/>
              <a:t>7</a:t>
            </a:fld>
            <a:endParaRPr kumimoji="1" lang="ja-JP" altLang="en-US"/>
          </a:p>
        </p:txBody>
      </p:sp>
      <p:sp>
        <p:nvSpPr>
          <p:cNvPr id="7" name="コンテンツ プレースホルダー 2">
            <a:extLst>
              <a:ext uri="{FF2B5EF4-FFF2-40B4-BE49-F238E27FC236}">
                <a16:creationId xmlns:a16="http://schemas.microsoft.com/office/drawing/2014/main" id="{BEF6D7D7-CB63-16DE-DBDF-A72F346A6EFA}"/>
              </a:ext>
            </a:extLst>
          </p:cNvPr>
          <p:cNvSpPr txBox="1">
            <a:spLocks/>
          </p:cNvSpPr>
          <p:nvPr/>
        </p:nvSpPr>
        <p:spPr>
          <a:xfrm>
            <a:off x="2589212" y="2133599"/>
            <a:ext cx="8915400" cy="466682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pPr>
              <a:buAutoNum type="arabicPeriod"/>
            </a:pPr>
            <a:r>
              <a:rPr lang="ja-JP" altLang="en-US" dirty="0"/>
              <a:t>鍵盤をマウスでクリックし、</a:t>
            </a:r>
            <a:r>
              <a:rPr lang="en-US" altLang="ja-JP" dirty="0"/>
              <a:t>MD</a:t>
            </a:r>
            <a:r>
              <a:rPr lang="ja-JP" altLang="en-US" dirty="0"/>
              <a:t>実機から音が鳴るか確認してください。</a:t>
            </a:r>
            <a:endParaRPr lang="en-US" altLang="ja-JP" dirty="0"/>
          </a:p>
        </p:txBody>
      </p:sp>
      <p:pic>
        <p:nvPicPr>
          <p:cNvPr id="10" name="図 9">
            <a:extLst>
              <a:ext uri="{FF2B5EF4-FFF2-40B4-BE49-F238E27FC236}">
                <a16:creationId xmlns:a16="http://schemas.microsoft.com/office/drawing/2014/main" id="{B38D3CA4-6177-E25F-50BA-152E686A0EEE}"/>
              </a:ext>
            </a:extLst>
          </p:cNvPr>
          <p:cNvPicPr>
            <a:picLocks noChangeAspect="1"/>
          </p:cNvPicPr>
          <p:nvPr/>
        </p:nvPicPr>
        <p:blipFill>
          <a:blip r:embed="rId3"/>
          <a:stretch>
            <a:fillRect/>
          </a:stretch>
        </p:blipFill>
        <p:spPr>
          <a:xfrm>
            <a:off x="5269080" y="2907658"/>
            <a:ext cx="2214245" cy="2504955"/>
          </a:xfrm>
          <a:prstGeom prst="rect">
            <a:avLst/>
          </a:prstGeom>
          <a:ln>
            <a:solidFill>
              <a:srgbClr val="0045D0"/>
            </a:solidFill>
          </a:ln>
        </p:spPr>
      </p:pic>
      <p:sp>
        <p:nvSpPr>
          <p:cNvPr id="13" name="四角形: 角を丸くする 12">
            <a:extLst>
              <a:ext uri="{FF2B5EF4-FFF2-40B4-BE49-F238E27FC236}">
                <a16:creationId xmlns:a16="http://schemas.microsoft.com/office/drawing/2014/main" id="{F48428D6-3AA3-B662-CEDD-5C1B0CB2FED9}"/>
              </a:ext>
            </a:extLst>
          </p:cNvPr>
          <p:cNvSpPr/>
          <p:nvPr/>
        </p:nvSpPr>
        <p:spPr>
          <a:xfrm>
            <a:off x="5188268" y="4759671"/>
            <a:ext cx="2477127" cy="652942"/>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322589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65C3BD-EF86-B649-E99B-4BA2FE5082BB}"/>
              </a:ext>
            </a:extLst>
          </p:cNvPr>
          <p:cNvSpPr>
            <a:spLocks noGrp="1"/>
          </p:cNvSpPr>
          <p:nvPr>
            <p:ph type="title"/>
          </p:nvPr>
        </p:nvSpPr>
        <p:spPr/>
        <p:txBody>
          <a:bodyPr/>
          <a:lstStyle/>
          <a:p>
            <a:r>
              <a:rPr kumimoji="1" lang="en-US" altLang="ja-JP" dirty="0" err="1"/>
              <a:t>MAmi</a:t>
            </a:r>
            <a:r>
              <a:rPr kumimoji="1" lang="ja-JP" altLang="en-US" dirty="0"/>
              <a:t>を</a:t>
            </a:r>
            <a:r>
              <a:rPr kumimoji="1" lang="en-US" altLang="ja-JP" dirty="0"/>
              <a:t>MIDI</a:t>
            </a:r>
            <a:r>
              <a:rPr kumimoji="1" lang="ja-JP" altLang="en-US" dirty="0"/>
              <a:t>音源として使用する場合</a:t>
            </a:r>
          </a:p>
        </p:txBody>
      </p:sp>
      <p:sp>
        <p:nvSpPr>
          <p:cNvPr id="4" name="スライド番号プレースホルダー 3">
            <a:extLst>
              <a:ext uri="{FF2B5EF4-FFF2-40B4-BE49-F238E27FC236}">
                <a16:creationId xmlns:a16="http://schemas.microsoft.com/office/drawing/2014/main" id="{DE0557E0-CE7A-39C9-66C4-23CAC19221CE}"/>
              </a:ext>
            </a:extLst>
          </p:cNvPr>
          <p:cNvSpPr>
            <a:spLocks noGrp="1"/>
          </p:cNvSpPr>
          <p:nvPr>
            <p:ph type="sldNum" sz="quarter" idx="12"/>
          </p:nvPr>
        </p:nvSpPr>
        <p:spPr/>
        <p:txBody>
          <a:bodyPr/>
          <a:lstStyle/>
          <a:p>
            <a:fld id="{E27E2812-4560-4165-A7C7-9C013F955547}" type="slidenum">
              <a:rPr kumimoji="1" lang="ja-JP" altLang="en-US" smtClean="0"/>
              <a:t>8</a:t>
            </a:fld>
            <a:endParaRPr kumimoji="1" lang="ja-JP" altLang="en-US"/>
          </a:p>
        </p:txBody>
      </p:sp>
      <p:sp>
        <p:nvSpPr>
          <p:cNvPr id="7" name="コンテンツ プレースホルダー 2">
            <a:extLst>
              <a:ext uri="{FF2B5EF4-FFF2-40B4-BE49-F238E27FC236}">
                <a16:creationId xmlns:a16="http://schemas.microsoft.com/office/drawing/2014/main" id="{BEF6D7D7-CB63-16DE-DBDF-A72F346A6EFA}"/>
              </a:ext>
            </a:extLst>
          </p:cNvPr>
          <p:cNvSpPr txBox="1">
            <a:spLocks/>
          </p:cNvSpPr>
          <p:nvPr/>
        </p:nvSpPr>
        <p:spPr>
          <a:xfrm>
            <a:off x="2589212" y="2133599"/>
            <a:ext cx="8915400" cy="4666827"/>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pPr>
              <a:buAutoNum type="arabicPeriod"/>
            </a:pPr>
            <a:r>
              <a:rPr lang="en-US" altLang="ja-JP" dirty="0"/>
              <a:t>[MIDI IN A]</a:t>
            </a:r>
            <a:r>
              <a:rPr lang="ja-JP" altLang="en-US" dirty="0"/>
              <a:t>または</a:t>
            </a:r>
            <a:r>
              <a:rPr lang="en-US" altLang="ja-JP" dirty="0"/>
              <a:t>[MIDI IN B]</a:t>
            </a:r>
            <a:r>
              <a:rPr lang="ja-JP" altLang="en-US" dirty="0"/>
              <a:t>を</a:t>
            </a:r>
            <a:r>
              <a:rPr lang="en-US" altLang="ja-JP" dirty="0"/>
              <a:t>PC</a:t>
            </a:r>
            <a:r>
              <a:rPr lang="ja-JP" altLang="en-US" dirty="0"/>
              <a:t>の</a:t>
            </a:r>
            <a:r>
              <a:rPr lang="en-US" altLang="ja-JP" dirty="0"/>
              <a:t>MIDI</a:t>
            </a:r>
            <a:r>
              <a:rPr lang="ja-JP" altLang="en-US" dirty="0"/>
              <a:t>端子の</a:t>
            </a:r>
            <a:r>
              <a:rPr lang="en-US" altLang="ja-JP" dirty="0"/>
              <a:t>MIDI IN</a:t>
            </a:r>
            <a:r>
              <a:rPr lang="ja-JP" altLang="en-US" dirty="0"/>
              <a:t>機器に設定します</a:t>
            </a:r>
            <a:br>
              <a:rPr lang="en-US" altLang="ja-JP" dirty="0"/>
            </a:br>
            <a:br>
              <a:rPr lang="en-US" altLang="ja-JP" dirty="0"/>
            </a:br>
            <a:br>
              <a:rPr lang="en-US" altLang="ja-JP" dirty="0"/>
            </a:br>
            <a:br>
              <a:rPr lang="en-US" altLang="ja-JP" dirty="0"/>
            </a:br>
            <a:br>
              <a:rPr lang="en-US" altLang="ja-JP" dirty="0"/>
            </a:br>
            <a:br>
              <a:rPr lang="en-US" altLang="ja-JP" dirty="0"/>
            </a:br>
            <a:endParaRPr lang="en-US" altLang="ja-JP" dirty="0"/>
          </a:p>
          <a:p>
            <a:pPr>
              <a:buAutoNum type="arabicPeriod"/>
            </a:pPr>
            <a:r>
              <a:rPr lang="en-US" altLang="ja-JP" dirty="0"/>
              <a:t>MIDI</a:t>
            </a:r>
            <a:r>
              <a:rPr lang="ja-JP" altLang="en-US" dirty="0"/>
              <a:t>鍵盤などで音が鳴る事を確認してください</a:t>
            </a:r>
            <a:br>
              <a:rPr lang="en-US" altLang="ja-JP" dirty="0"/>
            </a:br>
            <a:endParaRPr lang="en-US" altLang="ja-JP" dirty="0"/>
          </a:p>
          <a:p>
            <a:pPr marL="0" indent="0">
              <a:buNone/>
            </a:pPr>
            <a:r>
              <a:rPr lang="en-US" altLang="ja-JP" dirty="0"/>
              <a:t>(</a:t>
            </a:r>
            <a:r>
              <a:rPr lang="ja-JP" altLang="en-US" dirty="0"/>
              <a:t>参考</a:t>
            </a:r>
            <a:r>
              <a:rPr lang="en-US" altLang="ja-JP" dirty="0"/>
              <a:t>)</a:t>
            </a:r>
            <a:br>
              <a:rPr lang="en-US" altLang="ja-JP" dirty="0"/>
            </a:br>
            <a:br>
              <a:rPr lang="en-US" altLang="ja-JP" dirty="0"/>
            </a:br>
            <a:r>
              <a:rPr lang="en-US" altLang="ja-JP" dirty="0" err="1"/>
              <a:t>loopMIDI</a:t>
            </a:r>
            <a:r>
              <a:rPr lang="en-US" altLang="ja-JP" dirty="0"/>
              <a:t> </a:t>
            </a:r>
            <a:r>
              <a:rPr lang="en-US" altLang="ja-JP" dirty="0">
                <a:hlinkClick r:id="rId3"/>
              </a:rPr>
              <a:t>http://www.tobias-erichsen.de/software/loopmidi.html</a:t>
            </a:r>
            <a:r>
              <a:rPr lang="en-US" altLang="ja-JP" dirty="0"/>
              <a:t> </a:t>
            </a:r>
            <a:r>
              <a:rPr lang="ja-JP" altLang="en-US" dirty="0"/>
              <a:t>を使うと</a:t>
            </a:r>
            <a:r>
              <a:rPr lang="en-US" altLang="ja-JP" dirty="0"/>
              <a:t>PC</a:t>
            </a:r>
            <a:r>
              <a:rPr lang="ja-JP" altLang="en-US" dirty="0"/>
              <a:t>内の</a:t>
            </a:r>
            <a:endParaRPr lang="en-US" altLang="ja-JP" dirty="0"/>
          </a:p>
          <a:p>
            <a:pPr marL="0" indent="0">
              <a:buNone/>
            </a:pPr>
            <a:r>
              <a:rPr lang="ja-JP" altLang="en-US" dirty="0"/>
              <a:t>ソフト</a:t>
            </a:r>
            <a:r>
              <a:rPr lang="en-US" altLang="ja-JP" dirty="0"/>
              <a:t>(DAW</a:t>
            </a:r>
            <a:r>
              <a:rPr lang="ja-JP" altLang="en-US" dirty="0"/>
              <a:t>など</a:t>
            </a:r>
            <a:r>
              <a:rPr lang="en-US" altLang="ja-JP" dirty="0"/>
              <a:t>)</a:t>
            </a:r>
            <a:r>
              <a:rPr lang="ja-JP" altLang="en-US" dirty="0"/>
              <a:t>から直接</a:t>
            </a:r>
            <a:r>
              <a:rPr lang="en-US" altLang="ja-JP" dirty="0"/>
              <a:t>MIDI</a:t>
            </a:r>
            <a:r>
              <a:rPr lang="ja-JP" altLang="en-US" dirty="0"/>
              <a:t>信号を</a:t>
            </a:r>
            <a:r>
              <a:rPr lang="en-US" altLang="ja-JP" dirty="0" err="1"/>
              <a:t>MAmidiMEmo</a:t>
            </a:r>
            <a:r>
              <a:rPr lang="ja-JP" altLang="en-US" dirty="0"/>
              <a:t>へ</a:t>
            </a:r>
            <a:r>
              <a:rPr lang="en-US" altLang="ja-JP" dirty="0"/>
              <a:t>MIDI</a:t>
            </a:r>
            <a:r>
              <a:rPr lang="ja-JP" altLang="en-US" dirty="0"/>
              <a:t>信号を入れる事ができます。</a:t>
            </a:r>
            <a:endParaRPr lang="en-US" altLang="ja-JP" dirty="0"/>
          </a:p>
          <a:p>
            <a:pPr marL="0" indent="0">
              <a:buNone/>
            </a:pPr>
            <a:r>
              <a:rPr lang="en-US" altLang="ja-JP" dirty="0"/>
              <a:t>(</a:t>
            </a:r>
            <a:r>
              <a:rPr lang="ja-JP" altLang="en-US" dirty="0"/>
              <a:t>使い方などはこちらなどで </a:t>
            </a:r>
            <a:r>
              <a:rPr lang="en-US" altLang="ja-JP" dirty="0">
                <a:hlinkClick r:id="rId4"/>
              </a:rPr>
              <a:t>https://webmidiaudio.com/npage501.html</a:t>
            </a:r>
            <a:r>
              <a:rPr lang="en-US" altLang="ja-JP" dirty="0"/>
              <a:t> </a:t>
            </a:r>
            <a:r>
              <a:rPr lang="ja-JP" altLang="en-US" dirty="0"/>
              <a:t>確認できます</a:t>
            </a:r>
            <a:r>
              <a:rPr lang="en-US" altLang="ja-JP" dirty="0"/>
              <a:t>)</a:t>
            </a:r>
          </a:p>
          <a:p>
            <a:pPr marL="0" indent="0">
              <a:buNone/>
            </a:pPr>
            <a:br>
              <a:rPr lang="en-US" altLang="ja-JP" dirty="0"/>
            </a:br>
            <a:br>
              <a:rPr lang="en-US" altLang="ja-JP" dirty="0"/>
            </a:br>
            <a:endParaRPr lang="en-US" altLang="ja-JP" dirty="0"/>
          </a:p>
        </p:txBody>
      </p:sp>
      <p:grpSp>
        <p:nvGrpSpPr>
          <p:cNvPr id="9" name="グループ化 8">
            <a:extLst>
              <a:ext uri="{FF2B5EF4-FFF2-40B4-BE49-F238E27FC236}">
                <a16:creationId xmlns:a16="http://schemas.microsoft.com/office/drawing/2014/main" id="{2CC2C82A-4156-BA0B-C273-603C0D576587}"/>
              </a:ext>
            </a:extLst>
          </p:cNvPr>
          <p:cNvGrpSpPr/>
          <p:nvPr/>
        </p:nvGrpSpPr>
        <p:grpSpPr>
          <a:xfrm>
            <a:off x="5162330" y="2482121"/>
            <a:ext cx="2781926" cy="992275"/>
            <a:chOff x="4487877" y="2819347"/>
            <a:chExt cx="3162737" cy="1219306"/>
          </a:xfrm>
        </p:grpSpPr>
        <p:pic>
          <p:nvPicPr>
            <p:cNvPr id="5" name="図 4">
              <a:extLst>
                <a:ext uri="{FF2B5EF4-FFF2-40B4-BE49-F238E27FC236}">
                  <a16:creationId xmlns:a16="http://schemas.microsoft.com/office/drawing/2014/main" id="{F436FC80-A9DC-BEC5-E245-55575EE90268}"/>
                </a:ext>
              </a:extLst>
            </p:cNvPr>
            <p:cNvPicPr>
              <a:picLocks noChangeAspect="1"/>
            </p:cNvPicPr>
            <p:nvPr/>
          </p:nvPicPr>
          <p:blipFill>
            <a:blip r:embed="rId5"/>
            <a:stretch>
              <a:fillRect/>
            </a:stretch>
          </p:blipFill>
          <p:spPr>
            <a:xfrm>
              <a:off x="4541385" y="2819347"/>
              <a:ext cx="3109229" cy="1219306"/>
            </a:xfrm>
            <a:prstGeom prst="rect">
              <a:avLst/>
            </a:prstGeom>
            <a:ln>
              <a:solidFill>
                <a:srgbClr val="0045D0"/>
              </a:solidFill>
            </a:ln>
          </p:spPr>
        </p:pic>
        <p:sp>
          <p:nvSpPr>
            <p:cNvPr id="6" name="四角形: 角を丸くする 5">
              <a:extLst>
                <a:ext uri="{FF2B5EF4-FFF2-40B4-BE49-F238E27FC236}">
                  <a16:creationId xmlns:a16="http://schemas.microsoft.com/office/drawing/2014/main" id="{ABD97519-2D5A-0673-4B28-90711B6424A0}"/>
                </a:ext>
              </a:extLst>
            </p:cNvPr>
            <p:cNvSpPr/>
            <p:nvPr/>
          </p:nvSpPr>
          <p:spPr>
            <a:xfrm>
              <a:off x="4487877" y="3385711"/>
              <a:ext cx="2580889" cy="291344"/>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grpSp>
    </p:spTree>
    <p:extLst>
      <p:ext uri="{BB962C8B-B14F-4D97-AF65-F5344CB8AC3E}">
        <p14:creationId xmlns:p14="http://schemas.microsoft.com/office/powerpoint/2010/main" val="1692194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65C3BD-EF86-B649-E99B-4BA2FE5082BB}"/>
              </a:ext>
            </a:extLst>
          </p:cNvPr>
          <p:cNvSpPr>
            <a:spLocks noGrp="1"/>
          </p:cNvSpPr>
          <p:nvPr>
            <p:ph type="title"/>
          </p:nvPr>
        </p:nvSpPr>
        <p:spPr/>
        <p:txBody>
          <a:bodyPr/>
          <a:lstStyle/>
          <a:p>
            <a:r>
              <a:rPr kumimoji="1" lang="en-US" altLang="ja-JP" dirty="0" err="1"/>
              <a:t>MAmi</a:t>
            </a:r>
            <a:r>
              <a:rPr kumimoji="1" lang="ja-JP" altLang="en-US" dirty="0"/>
              <a:t>の</a:t>
            </a:r>
            <a:r>
              <a:rPr kumimoji="1" lang="en-US" altLang="ja-JP" dirty="0"/>
              <a:t>VST2</a:t>
            </a:r>
            <a:r>
              <a:rPr kumimoji="1" lang="ja-JP" altLang="en-US" dirty="0"/>
              <a:t>音源としてインストールする</a:t>
            </a:r>
          </a:p>
        </p:txBody>
      </p:sp>
      <p:sp>
        <p:nvSpPr>
          <p:cNvPr id="4" name="スライド番号プレースホルダー 3">
            <a:extLst>
              <a:ext uri="{FF2B5EF4-FFF2-40B4-BE49-F238E27FC236}">
                <a16:creationId xmlns:a16="http://schemas.microsoft.com/office/drawing/2014/main" id="{DE0557E0-CE7A-39C9-66C4-23CAC19221CE}"/>
              </a:ext>
            </a:extLst>
          </p:cNvPr>
          <p:cNvSpPr>
            <a:spLocks noGrp="1"/>
          </p:cNvSpPr>
          <p:nvPr>
            <p:ph type="sldNum" sz="quarter" idx="12"/>
          </p:nvPr>
        </p:nvSpPr>
        <p:spPr/>
        <p:txBody>
          <a:bodyPr/>
          <a:lstStyle/>
          <a:p>
            <a:fld id="{E27E2812-4560-4165-A7C7-9C013F955547}" type="slidenum">
              <a:rPr kumimoji="1" lang="ja-JP" altLang="en-US" smtClean="0"/>
              <a:t>9</a:t>
            </a:fld>
            <a:endParaRPr kumimoji="1" lang="ja-JP" altLang="en-US"/>
          </a:p>
        </p:txBody>
      </p:sp>
      <p:sp>
        <p:nvSpPr>
          <p:cNvPr id="7" name="コンテンツ プレースホルダー 2">
            <a:extLst>
              <a:ext uri="{FF2B5EF4-FFF2-40B4-BE49-F238E27FC236}">
                <a16:creationId xmlns:a16="http://schemas.microsoft.com/office/drawing/2014/main" id="{BEF6D7D7-CB63-16DE-DBDF-A72F346A6EFA}"/>
              </a:ext>
            </a:extLst>
          </p:cNvPr>
          <p:cNvSpPr txBox="1">
            <a:spLocks/>
          </p:cNvSpPr>
          <p:nvPr/>
        </p:nvSpPr>
        <p:spPr>
          <a:xfrm>
            <a:off x="2589212" y="2133599"/>
            <a:ext cx="8915400" cy="466682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pPr marL="0" indent="0">
              <a:buNone/>
            </a:pPr>
            <a:r>
              <a:rPr lang="en-US" altLang="ja-JP" dirty="0" err="1"/>
              <a:t>MAmi</a:t>
            </a:r>
            <a:r>
              <a:rPr lang="ja-JP" altLang="en-US" dirty="0"/>
              <a:t>は</a:t>
            </a:r>
            <a:r>
              <a:rPr lang="en-US" altLang="ja-JP" dirty="0"/>
              <a:t>MIDI</a:t>
            </a:r>
            <a:r>
              <a:rPr lang="ja-JP" altLang="en-US" dirty="0"/>
              <a:t>にちゃんと対応した</a:t>
            </a:r>
            <a:r>
              <a:rPr lang="en-US" altLang="ja-JP" dirty="0"/>
              <a:t>DAW(Cubase Pro, Studio One, Cakewalk</a:t>
            </a:r>
            <a:r>
              <a:rPr lang="ja-JP" altLang="en-US" dirty="0"/>
              <a:t>など</a:t>
            </a:r>
            <a:r>
              <a:rPr lang="en-US" altLang="ja-JP" dirty="0"/>
              <a:t>)</a:t>
            </a:r>
            <a:r>
              <a:rPr lang="ja-JP" altLang="en-US" dirty="0"/>
              <a:t>でないと使うのが困難です。</a:t>
            </a:r>
            <a:endParaRPr lang="en-US" altLang="ja-JP" dirty="0"/>
          </a:p>
          <a:p>
            <a:pPr marL="0" indent="0">
              <a:buNone/>
            </a:pPr>
            <a:r>
              <a:rPr lang="en-US" altLang="ja-JP" dirty="0"/>
              <a:t>※</a:t>
            </a:r>
            <a:r>
              <a:rPr lang="ja-JP" altLang="en-US" dirty="0"/>
              <a:t>すべての</a:t>
            </a:r>
            <a:r>
              <a:rPr lang="en-US" altLang="ja-JP" dirty="0"/>
              <a:t>DAW</a:t>
            </a:r>
            <a:r>
              <a:rPr lang="ja-JP" altLang="en-US" dirty="0"/>
              <a:t>で動作するかどうかは未確認です。その場合はご連絡ください。</a:t>
            </a:r>
            <a:endParaRPr lang="en-US" altLang="ja-JP" dirty="0"/>
          </a:p>
          <a:p>
            <a:pPr marL="0" indent="0">
              <a:buNone/>
            </a:pPr>
            <a:endParaRPr lang="en-US" altLang="ja-JP" dirty="0"/>
          </a:p>
          <a:p>
            <a:pPr marL="0" indent="0">
              <a:buNone/>
            </a:pPr>
            <a:r>
              <a:rPr lang="ja-JP" altLang="en-US" dirty="0"/>
              <a:t>以下の</a:t>
            </a:r>
            <a:r>
              <a:rPr lang="en-US" altLang="ja-JP" dirty="0"/>
              <a:t>A,B</a:t>
            </a:r>
            <a:r>
              <a:rPr lang="ja-JP" altLang="en-US" dirty="0"/>
              <a:t>どちらかでインストールしてください</a:t>
            </a:r>
            <a:endParaRPr lang="en-US" altLang="ja-JP" dirty="0"/>
          </a:p>
          <a:p>
            <a:pPr marL="0" indent="0">
              <a:buFont typeface="Wingdings 3" charset="2"/>
              <a:buNone/>
            </a:pPr>
            <a:endParaRPr lang="en-US" altLang="ja-JP" dirty="0"/>
          </a:p>
          <a:p>
            <a:pPr marL="0" indent="0">
              <a:buFont typeface="Wingdings 3" charset="2"/>
              <a:buNone/>
            </a:pPr>
            <a:r>
              <a:rPr lang="en-US" altLang="ja-JP" dirty="0"/>
              <a:t>(A)</a:t>
            </a:r>
            <a:r>
              <a:rPr lang="ja-JP" altLang="en-US" dirty="0"/>
              <a:t> </a:t>
            </a:r>
            <a:r>
              <a:rPr lang="en-US" altLang="ja-JP" dirty="0" err="1"/>
              <a:t>MAmidiMEmo</a:t>
            </a:r>
            <a:r>
              <a:rPr lang="ja-JP" altLang="en-US" dirty="0"/>
              <a:t>の以下のメニューを選び、</a:t>
            </a:r>
            <a:r>
              <a:rPr lang="en-US" altLang="ja-JP" dirty="0"/>
              <a:t>DAW</a:t>
            </a:r>
            <a:r>
              <a:rPr lang="ja-JP" altLang="en-US" dirty="0"/>
              <a:t>の</a:t>
            </a:r>
            <a:r>
              <a:rPr lang="en-US" altLang="ja-JP" dirty="0"/>
              <a:t>VST2</a:t>
            </a:r>
            <a:r>
              <a:rPr lang="ja-JP" altLang="en-US" dirty="0"/>
              <a:t>フォルダを選択する。</a:t>
            </a:r>
            <a:endParaRPr lang="en-US" altLang="ja-JP" dirty="0"/>
          </a:p>
          <a:p>
            <a:pPr marL="0" indent="0">
              <a:buFont typeface="Wingdings 3" charset="2"/>
              <a:buNone/>
            </a:pPr>
            <a:endParaRPr lang="en-US" altLang="ja-JP" dirty="0"/>
          </a:p>
          <a:p>
            <a:pPr marL="0" indent="0">
              <a:buFont typeface="Wingdings 3" charset="2"/>
              <a:buNone/>
            </a:pPr>
            <a:endParaRPr lang="en-US" altLang="ja-JP" dirty="0"/>
          </a:p>
          <a:p>
            <a:pPr marL="0" indent="0">
              <a:buFont typeface="Wingdings 3" charset="2"/>
              <a:buNone/>
            </a:pPr>
            <a:endParaRPr lang="en-US" altLang="ja-JP" dirty="0"/>
          </a:p>
          <a:p>
            <a:pPr marL="0" indent="0">
              <a:buFont typeface="Wingdings 3" charset="2"/>
              <a:buNone/>
            </a:pPr>
            <a:endParaRPr lang="en-US" altLang="ja-JP" dirty="0"/>
          </a:p>
          <a:p>
            <a:pPr marL="0" indent="0">
              <a:buNone/>
            </a:pPr>
            <a:r>
              <a:rPr lang="en-US" altLang="ja-JP" dirty="0"/>
              <a:t>(B) DAW</a:t>
            </a:r>
            <a:r>
              <a:rPr lang="ja-JP" altLang="en-US" dirty="0"/>
              <a:t>に</a:t>
            </a:r>
            <a:r>
              <a:rPr lang="en-US" altLang="ja-JP" dirty="0" err="1"/>
              <a:t>MAmidiMEmo</a:t>
            </a:r>
            <a:r>
              <a:rPr lang="ja-JP" altLang="en-US" dirty="0"/>
              <a:t>の</a:t>
            </a:r>
            <a:r>
              <a:rPr lang="en-US" altLang="ja-JP" dirty="0"/>
              <a:t>VST</a:t>
            </a:r>
            <a:r>
              <a:rPr lang="ja-JP" altLang="en-US" dirty="0"/>
              <a:t>フォルダを指定する </a:t>
            </a:r>
            <a:r>
              <a:rPr lang="en-US" altLang="ja-JP" dirty="0">
                <a:solidFill>
                  <a:srgbClr val="FF0000"/>
                </a:solidFill>
              </a:rPr>
              <a:t>(</a:t>
            </a:r>
            <a:r>
              <a:rPr lang="ja-JP" altLang="en-US" b="1" dirty="0">
                <a:solidFill>
                  <a:srgbClr val="FF0000"/>
                </a:solidFill>
              </a:rPr>
              <a:t>こっちがお勧め</a:t>
            </a:r>
            <a:r>
              <a:rPr lang="en-US" altLang="ja-JP" dirty="0">
                <a:solidFill>
                  <a:srgbClr val="FF0000"/>
                </a:solidFill>
              </a:rPr>
              <a:t>)</a:t>
            </a:r>
          </a:p>
        </p:txBody>
      </p:sp>
      <p:pic>
        <p:nvPicPr>
          <p:cNvPr id="8" name="コンテンツ プレースホルダー 5">
            <a:extLst>
              <a:ext uri="{FF2B5EF4-FFF2-40B4-BE49-F238E27FC236}">
                <a16:creationId xmlns:a16="http://schemas.microsoft.com/office/drawing/2014/main" id="{C4F4CA66-0755-D5FD-2699-C98FE43FB657}"/>
              </a:ext>
            </a:extLst>
          </p:cNvPr>
          <p:cNvPicPr>
            <a:picLocks noChangeAspect="1"/>
          </p:cNvPicPr>
          <p:nvPr/>
        </p:nvPicPr>
        <p:blipFill>
          <a:blip r:embed="rId3"/>
          <a:stretch>
            <a:fillRect/>
          </a:stretch>
        </p:blipFill>
        <p:spPr>
          <a:xfrm>
            <a:off x="3172493" y="4884687"/>
            <a:ext cx="3093988" cy="1242168"/>
          </a:xfrm>
          <a:prstGeom prst="rect">
            <a:avLst/>
          </a:prstGeom>
        </p:spPr>
      </p:pic>
      <p:sp>
        <p:nvSpPr>
          <p:cNvPr id="3" name="四角形: 角を丸くする 2">
            <a:extLst>
              <a:ext uri="{FF2B5EF4-FFF2-40B4-BE49-F238E27FC236}">
                <a16:creationId xmlns:a16="http://schemas.microsoft.com/office/drawing/2014/main" id="{9781309B-2DDF-25CD-9F88-FB4055AB0A67}"/>
              </a:ext>
            </a:extLst>
          </p:cNvPr>
          <p:cNvSpPr/>
          <p:nvPr/>
        </p:nvSpPr>
        <p:spPr>
          <a:xfrm>
            <a:off x="3825864" y="5556528"/>
            <a:ext cx="2270136" cy="23709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52712003"/>
      </p:ext>
    </p:extLst>
  </p:cSld>
  <p:clrMapOvr>
    <a:masterClrMapping/>
  </p:clrMapOvr>
</p:sld>
</file>

<file path=ppt/theme/theme1.xml><?xml version="1.0" encoding="utf-8"?>
<a:theme xmlns:a="http://schemas.openxmlformats.org/drawingml/2006/main" name="ウィスプ">
  <a:themeElements>
    <a:clrScheme name="ウィスプ">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ウィスプ">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ウィスプ">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0</TotalTime>
  <Words>1443</Words>
  <Application>Microsoft Office PowerPoint</Application>
  <PresentationFormat>ワイド画面</PresentationFormat>
  <Paragraphs>133</Paragraphs>
  <Slides>23</Slides>
  <Notes>14</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23</vt:i4>
      </vt:variant>
    </vt:vector>
  </HeadingPairs>
  <TitlesOfParts>
    <vt:vector size="28" baseType="lpstr">
      <vt:lpstr>游ゴシック</vt:lpstr>
      <vt:lpstr>Arial</vt:lpstr>
      <vt:lpstr>Century Gothic</vt:lpstr>
      <vt:lpstr>Wingdings 3</vt:lpstr>
      <vt:lpstr>ウィスプ</vt:lpstr>
      <vt:lpstr>MAmidiMEmo オペレーションマニュアル VSIF - MD編</vt:lpstr>
      <vt:lpstr>MAmidiMEmoを起動する (以下 MAmiと略)</vt:lpstr>
      <vt:lpstr>MAmiで音が鳴るか確認する</vt:lpstr>
      <vt:lpstr>VSIFドングルをセットアップする</vt:lpstr>
      <vt:lpstr>MDとMAmiを接続する</vt:lpstr>
      <vt:lpstr>MAmiでMD実機から音が鳴るか確認する</vt:lpstr>
      <vt:lpstr>MAmiでMD実機から音が鳴るか確認する</vt:lpstr>
      <vt:lpstr>MAmiをMIDI音源として使用する場合</vt:lpstr>
      <vt:lpstr>MAmiのVST2音源としてインストールする</vt:lpstr>
      <vt:lpstr>DAWでMAmiをMIDI楽器として登録する</vt:lpstr>
      <vt:lpstr>MDとMAmiを接続する (前ページで解説した方法と同じです)</vt:lpstr>
      <vt:lpstr>MAmiでMD実機から音が鳴るか確認する (前ページで解説した方法と同じです)</vt:lpstr>
      <vt:lpstr>セットアップが正常であれば、鍵盤をクリックすると実機から音が鳴ります。</vt:lpstr>
      <vt:lpstr>鍵盤での演奏方法</vt:lpstr>
      <vt:lpstr>音色設定1 YM2612の[Timbres]で音色1～128のどれかを選び、[…]を押すとグラフィカルなFM音色エディタが起動します。</vt:lpstr>
      <vt:lpstr>音色設定2 グラフィカルなFM音色エディタを起動しなくても、直接オペレータなどの編集も可能です</vt:lpstr>
      <vt:lpstr>音色設定3(エキスパート向け) 音源ドライバーによる独自の音色拡張設定も可能です</vt:lpstr>
      <vt:lpstr>音色設定4(エキスパート向け) MIDIキーボードのノブ/スライダなどに音色の変更機能を割り当てられます</vt:lpstr>
      <vt:lpstr>音色設定5(エキスパート向け) ドラムch(10ch)用の音色や、複数音を合成させた音色も設定できます</vt:lpstr>
      <vt:lpstr>設定を別の場所にエクスポートする</vt:lpstr>
      <vt:lpstr>DCSG音源もセットアップする</vt:lpstr>
      <vt:lpstr>受信MIDI ch設定</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2021-01-30T04:09:10Z</dcterms:created>
  <dcterms:modified xsi:type="dcterms:W3CDTF">2024-06-09T11:28:01Z</dcterms:modified>
</cp:coreProperties>
</file>